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  <p:sldMasterId id="2147483673" r:id="rId4"/>
  </p:sldMasterIdLst>
  <p:notesMasterIdLst>
    <p:notesMasterId r:id="rId35"/>
  </p:notesMasterIdLst>
  <p:sldIdLst>
    <p:sldId id="263" r:id="rId5"/>
    <p:sldId id="372" r:id="rId6"/>
    <p:sldId id="264" r:id="rId7"/>
    <p:sldId id="487" r:id="rId8"/>
    <p:sldId id="488" r:id="rId9"/>
    <p:sldId id="489" r:id="rId10"/>
    <p:sldId id="490" r:id="rId11"/>
    <p:sldId id="491" r:id="rId12"/>
    <p:sldId id="265" r:id="rId13"/>
    <p:sldId id="480" r:id="rId14"/>
    <p:sldId id="481" r:id="rId15"/>
    <p:sldId id="439" r:id="rId16"/>
    <p:sldId id="482" r:id="rId17"/>
    <p:sldId id="483" r:id="rId18"/>
    <p:sldId id="484" r:id="rId19"/>
    <p:sldId id="266" r:id="rId20"/>
    <p:sldId id="453" r:id="rId21"/>
    <p:sldId id="455" r:id="rId22"/>
    <p:sldId id="461" r:id="rId23"/>
    <p:sldId id="454" r:id="rId24"/>
    <p:sldId id="456" r:id="rId25"/>
    <p:sldId id="458" r:id="rId26"/>
    <p:sldId id="457" r:id="rId27"/>
    <p:sldId id="459" r:id="rId28"/>
    <p:sldId id="460" r:id="rId29"/>
    <p:sldId id="475" r:id="rId30"/>
    <p:sldId id="476" r:id="rId31"/>
    <p:sldId id="477" r:id="rId32"/>
    <p:sldId id="268" r:id="rId33"/>
    <p:sldId id="267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6B6F7FB7-24E1-4F75-B46E-C7BAB877C3B4}">
          <p14:sldIdLst>
            <p14:sldId id="263"/>
            <p14:sldId id="372"/>
            <p14:sldId id="264"/>
            <p14:sldId id="487"/>
            <p14:sldId id="488"/>
            <p14:sldId id="489"/>
            <p14:sldId id="490"/>
            <p14:sldId id="491"/>
            <p14:sldId id="265"/>
            <p14:sldId id="480"/>
            <p14:sldId id="438"/>
            <p14:sldId id="446"/>
            <p14:sldId id="449"/>
            <p14:sldId id="450"/>
            <p14:sldId id="451"/>
            <p14:sldId id="481"/>
            <p14:sldId id="439"/>
            <p14:sldId id="482"/>
            <p14:sldId id="483"/>
            <p14:sldId id="484"/>
            <p14:sldId id="266"/>
            <p14:sldId id="453"/>
            <p14:sldId id="455"/>
            <p14:sldId id="461"/>
            <p14:sldId id="454"/>
            <p14:sldId id="456"/>
            <p14:sldId id="458"/>
            <p14:sldId id="457"/>
            <p14:sldId id="459"/>
            <p14:sldId id="460"/>
            <p14:sldId id="472"/>
            <p14:sldId id="475"/>
            <p14:sldId id="476"/>
            <p14:sldId id="477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BD2B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03" autoAdjust="0"/>
  </p:normalViewPr>
  <p:slideViewPr>
    <p:cSldViewPr showGuides="1">
      <p:cViewPr varScale="1">
        <p:scale>
          <a:sx n="110" d="100"/>
          <a:sy n="110" d="100"/>
        </p:scale>
        <p:origin x="-88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svg"/><Relationship Id="rId1" Type="http://schemas.openxmlformats.org/officeDocument/2006/relationships/image" Target="../media/image34.png"/><Relationship Id="rId4" Type="http://schemas.openxmlformats.org/officeDocument/2006/relationships/image" Target="../media/image4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9.svg"/><Relationship Id="rId1" Type="http://schemas.openxmlformats.org/officeDocument/2006/relationships/image" Target="../media/image44.png"/><Relationship Id="rId6" Type="http://schemas.openxmlformats.org/officeDocument/2006/relationships/image" Target="../media/image63.svg"/><Relationship Id="rId5" Type="http://schemas.openxmlformats.org/officeDocument/2006/relationships/image" Target="../media/image46.png"/><Relationship Id="rId4" Type="http://schemas.openxmlformats.org/officeDocument/2006/relationships/image" Target="../media/image61.svg"/></Relationships>
</file>

<file path=ppt/diagrams/_rels/drawing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svg"/><Relationship Id="rId1" Type="http://schemas.openxmlformats.org/officeDocument/2006/relationships/image" Target="../media/image34.png"/><Relationship Id="rId4" Type="http://schemas.openxmlformats.org/officeDocument/2006/relationships/image" Target="../media/image4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9.svg"/><Relationship Id="rId1" Type="http://schemas.openxmlformats.org/officeDocument/2006/relationships/image" Target="../media/image44.png"/><Relationship Id="rId6" Type="http://schemas.openxmlformats.org/officeDocument/2006/relationships/image" Target="../media/image63.svg"/><Relationship Id="rId5" Type="http://schemas.openxmlformats.org/officeDocument/2006/relationships/image" Target="../media/image46.png"/><Relationship Id="rId4" Type="http://schemas.openxmlformats.org/officeDocument/2006/relationships/image" Target="../media/image6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9AF70-E636-417F-9A0D-274CDFFDCED9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9D46C21C-E553-4CDB-9084-7D2B8BD37A11}">
      <dgm:prSet/>
      <dgm:spPr/>
      <dgm:t>
        <a:bodyPr/>
        <a:lstStyle/>
        <a:p>
          <a:r>
            <a:rPr lang="it-IT" b="1" u="sng" baseline="0"/>
            <a:t>I anno</a:t>
          </a:r>
          <a:endParaRPr lang="it-IT"/>
        </a:p>
      </dgm:t>
    </dgm:pt>
    <dgm:pt modelId="{9459784D-AB3E-48FF-B924-71ACFBBD5AB7}" type="parTrans" cxnId="{4FB328C4-2D26-4153-BEB1-7F31FE87ABA4}">
      <dgm:prSet/>
      <dgm:spPr/>
      <dgm:t>
        <a:bodyPr/>
        <a:lstStyle/>
        <a:p>
          <a:endParaRPr lang="it-IT"/>
        </a:p>
      </dgm:t>
    </dgm:pt>
    <dgm:pt modelId="{5577F8D3-087E-4D3D-A37C-BD994F5EEEA2}" type="sibTrans" cxnId="{4FB328C4-2D26-4153-BEB1-7F31FE87ABA4}">
      <dgm:prSet/>
      <dgm:spPr/>
      <dgm:t>
        <a:bodyPr/>
        <a:lstStyle/>
        <a:p>
          <a:endParaRPr lang="it-IT"/>
        </a:p>
      </dgm:t>
    </dgm:pt>
    <dgm:pt modelId="{20385EF5-AE51-4A83-9C9C-600E4D347B36}">
      <dgm:prSet/>
      <dgm:spPr/>
      <dgm:t>
        <a:bodyPr/>
        <a:lstStyle/>
        <a:p>
          <a:r>
            <a:rPr lang="it-IT" baseline="0"/>
            <a:t>Anatomia patologica</a:t>
          </a:r>
          <a:endParaRPr lang="it-IT"/>
        </a:p>
      </dgm:t>
    </dgm:pt>
    <dgm:pt modelId="{338E7FA0-8ABA-4EA7-A376-9FB72379E51D}" type="parTrans" cxnId="{09FEDB8F-1731-4A8F-A61B-89ECD1DB8AF4}">
      <dgm:prSet/>
      <dgm:spPr/>
      <dgm:t>
        <a:bodyPr/>
        <a:lstStyle/>
        <a:p>
          <a:endParaRPr lang="it-IT"/>
        </a:p>
      </dgm:t>
    </dgm:pt>
    <dgm:pt modelId="{366EA05E-DCE8-42AD-86DD-6FB9FAB8F5D1}" type="sibTrans" cxnId="{09FEDB8F-1731-4A8F-A61B-89ECD1DB8AF4}">
      <dgm:prSet/>
      <dgm:spPr/>
      <dgm:t>
        <a:bodyPr/>
        <a:lstStyle/>
        <a:p>
          <a:endParaRPr lang="it-IT"/>
        </a:p>
      </dgm:t>
    </dgm:pt>
    <dgm:pt modelId="{91178F1A-8E51-44B2-B533-72D437EDDD96}">
      <dgm:prSet/>
      <dgm:spPr/>
      <dgm:t>
        <a:bodyPr/>
        <a:lstStyle/>
        <a:p>
          <a:r>
            <a:rPr lang="it-IT" baseline="0"/>
            <a:t>Farmacologia</a:t>
          </a:r>
          <a:endParaRPr lang="it-IT"/>
        </a:p>
      </dgm:t>
    </dgm:pt>
    <dgm:pt modelId="{B403250E-5600-4788-8040-C13F9AF0B510}" type="parTrans" cxnId="{D6A0FF46-D441-4825-B642-EC43A023D5C4}">
      <dgm:prSet/>
      <dgm:spPr/>
      <dgm:t>
        <a:bodyPr/>
        <a:lstStyle/>
        <a:p>
          <a:endParaRPr lang="it-IT"/>
        </a:p>
      </dgm:t>
    </dgm:pt>
    <dgm:pt modelId="{D0304138-BB83-491C-AC08-4B18921EF764}" type="sibTrans" cxnId="{D6A0FF46-D441-4825-B642-EC43A023D5C4}">
      <dgm:prSet/>
      <dgm:spPr/>
      <dgm:t>
        <a:bodyPr/>
        <a:lstStyle/>
        <a:p>
          <a:endParaRPr lang="it-IT"/>
        </a:p>
      </dgm:t>
    </dgm:pt>
    <dgm:pt modelId="{1BC31879-9C69-47AD-9F4F-9935E1F086A5}">
      <dgm:prSet/>
      <dgm:spPr/>
      <dgm:t>
        <a:bodyPr/>
        <a:lstStyle/>
        <a:p>
          <a:r>
            <a:rPr lang="it-IT" baseline="0"/>
            <a:t>Genetica</a:t>
          </a:r>
          <a:endParaRPr lang="it-IT"/>
        </a:p>
      </dgm:t>
    </dgm:pt>
    <dgm:pt modelId="{5EF9A2E0-98B4-4513-90CD-F70BD80E9A0B}" type="parTrans" cxnId="{5383B679-F112-40A2-ADE9-9B598622DC03}">
      <dgm:prSet/>
      <dgm:spPr/>
      <dgm:t>
        <a:bodyPr/>
        <a:lstStyle/>
        <a:p>
          <a:endParaRPr lang="it-IT"/>
        </a:p>
      </dgm:t>
    </dgm:pt>
    <dgm:pt modelId="{008F5C47-64DA-4BD1-97D4-A5CD0BD1BFCD}" type="sibTrans" cxnId="{5383B679-F112-40A2-ADE9-9B598622DC03}">
      <dgm:prSet/>
      <dgm:spPr/>
      <dgm:t>
        <a:bodyPr/>
        <a:lstStyle/>
        <a:p>
          <a:endParaRPr lang="it-IT"/>
        </a:p>
      </dgm:t>
    </dgm:pt>
    <dgm:pt modelId="{36EAE649-9AF2-4BDC-86F7-C9C7A4CBC75A}">
      <dgm:prSet/>
      <dgm:spPr/>
      <dgm:t>
        <a:bodyPr/>
        <a:lstStyle/>
        <a:p>
          <a:r>
            <a:rPr lang="it-IT" baseline="0"/>
            <a:t>Istologia</a:t>
          </a:r>
          <a:endParaRPr lang="it-IT"/>
        </a:p>
      </dgm:t>
    </dgm:pt>
    <dgm:pt modelId="{AF702DD1-D9B0-4205-A7BF-AF7FCF6C4B43}" type="parTrans" cxnId="{99A75136-D773-414A-81E3-D14D2F9760F3}">
      <dgm:prSet/>
      <dgm:spPr/>
      <dgm:t>
        <a:bodyPr/>
        <a:lstStyle/>
        <a:p>
          <a:endParaRPr lang="it-IT"/>
        </a:p>
      </dgm:t>
    </dgm:pt>
    <dgm:pt modelId="{34D085B1-4C63-4A25-8805-8952E5C434CD}" type="sibTrans" cxnId="{99A75136-D773-414A-81E3-D14D2F9760F3}">
      <dgm:prSet/>
      <dgm:spPr/>
      <dgm:t>
        <a:bodyPr/>
        <a:lstStyle/>
        <a:p>
          <a:endParaRPr lang="it-IT"/>
        </a:p>
      </dgm:t>
    </dgm:pt>
    <dgm:pt modelId="{1F243900-C95E-4063-B656-828820B5EDF4}">
      <dgm:prSet/>
      <dgm:spPr/>
      <dgm:t>
        <a:bodyPr/>
        <a:lstStyle/>
        <a:p>
          <a:r>
            <a:rPr lang="it-IT" baseline="0"/>
            <a:t>Microbiologia e microbiologia clinica</a:t>
          </a:r>
          <a:endParaRPr lang="it-IT"/>
        </a:p>
      </dgm:t>
    </dgm:pt>
    <dgm:pt modelId="{456CACEA-3B44-4378-99F5-36FC141BD90A}" type="parTrans" cxnId="{AFCA2A53-1247-451C-B61D-B334AC7B0AEB}">
      <dgm:prSet/>
      <dgm:spPr/>
      <dgm:t>
        <a:bodyPr/>
        <a:lstStyle/>
        <a:p>
          <a:endParaRPr lang="it-IT"/>
        </a:p>
      </dgm:t>
    </dgm:pt>
    <dgm:pt modelId="{2C1048A7-104C-42A1-A6F8-8F312F3F7927}" type="sibTrans" cxnId="{AFCA2A53-1247-451C-B61D-B334AC7B0AEB}">
      <dgm:prSet/>
      <dgm:spPr/>
      <dgm:t>
        <a:bodyPr/>
        <a:lstStyle/>
        <a:p>
          <a:endParaRPr lang="it-IT"/>
        </a:p>
      </dgm:t>
    </dgm:pt>
    <dgm:pt modelId="{1F79E016-4BC0-4683-8BC6-114D22D3FE87}">
      <dgm:prSet/>
      <dgm:spPr/>
      <dgm:t>
        <a:bodyPr/>
        <a:lstStyle/>
        <a:p>
          <a:r>
            <a:rPr lang="it-IT" baseline="0"/>
            <a:t>Lingua inglese I</a:t>
          </a:r>
          <a:endParaRPr lang="it-IT"/>
        </a:p>
      </dgm:t>
    </dgm:pt>
    <dgm:pt modelId="{FD5E324A-EC5E-454E-934E-DDFF89A9624A}" type="parTrans" cxnId="{275C347F-15B0-4328-8473-E8AC5CAE60B9}">
      <dgm:prSet/>
      <dgm:spPr/>
      <dgm:t>
        <a:bodyPr/>
        <a:lstStyle/>
        <a:p>
          <a:endParaRPr lang="it-IT"/>
        </a:p>
      </dgm:t>
    </dgm:pt>
    <dgm:pt modelId="{86EF3930-EA34-4346-BEE2-AB0675F624D5}" type="sibTrans" cxnId="{275C347F-15B0-4328-8473-E8AC5CAE60B9}">
      <dgm:prSet/>
      <dgm:spPr/>
      <dgm:t>
        <a:bodyPr/>
        <a:lstStyle/>
        <a:p>
          <a:endParaRPr lang="it-IT"/>
        </a:p>
      </dgm:t>
    </dgm:pt>
    <dgm:pt modelId="{4D828075-4C18-49C1-BD73-126E94D4465A}">
      <dgm:prSet/>
      <dgm:spPr/>
      <dgm:t>
        <a:bodyPr/>
        <a:lstStyle/>
        <a:p>
          <a:r>
            <a:rPr lang="it-IT" b="1" u="sng" baseline="0"/>
            <a:t>II anno</a:t>
          </a:r>
          <a:endParaRPr lang="it-IT"/>
        </a:p>
      </dgm:t>
    </dgm:pt>
    <dgm:pt modelId="{80562B20-D425-4332-A4D1-8C4F8C002BB4}" type="parTrans" cxnId="{7CAED38F-E344-4F45-9267-C98A88C50992}">
      <dgm:prSet/>
      <dgm:spPr/>
      <dgm:t>
        <a:bodyPr/>
        <a:lstStyle/>
        <a:p>
          <a:endParaRPr lang="it-IT"/>
        </a:p>
      </dgm:t>
    </dgm:pt>
    <dgm:pt modelId="{868B0ACE-9039-428A-BBDB-F7AF8D81CC88}" type="sibTrans" cxnId="{7CAED38F-E344-4F45-9267-C98A88C50992}">
      <dgm:prSet/>
      <dgm:spPr/>
      <dgm:t>
        <a:bodyPr/>
        <a:lstStyle/>
        <a:p>
          <a:endParaRPr lang="it-IT"/>
        </a:p>
      </dgm:t>
    </dgm:pt>
    <dgm:pt modelId="{929C144B-89BE-46E6-A9B8-F4E4300388A8}">
      <dgm:prSet/>
      <dgm:spPr/>
      <dgm:t>
        <a:bodyPr/>
        <a:lstStyle/>
        <a:p>
          <a:r>
            <a:rPr lang="it-IT" baseline="0" dirty="0"/>
            <a:t>Ginecologia e ostetricia II</a:t>
          </a:r>
          <a:endParaRPr lang="it-IT" dirty="0"/>
        </a:p>
      </dgm:t>
    </dgm:pt>
    <dgm:pt modelId="{BEF223E1-DA52-4FFC-8FE2-0123838644F1}" type="parTrans" cxnId="{8B7D48CA-A750-45B0-95A7-C9CB9C00D061}">
      <dgm:prSet/>
      <dgm:spPr/>
      <dgm:t>
        <a:bodyPr/>
        <a:lstStyle/>
        <a:p>
          <a:endParaRPr lang="it-IT"/>
        </a:p>
      </dgm:t>
    </dgm:pt>
    <dgm:pt modelId="{D7579D11-07DB-47F4-862F-AC53944E66F9}" type="sibTrans" cxnId="{8B7D48CA-A750-45B0-95A7-C9CB9C00D061}">
      <dgm:prSet/>
      <dgm:spPr/>
      <dgm:t>
        <a:bodyPr/>
        <a:lstStyle/>
        <a:p>
          <a:endParaRPr lang="it-IT"/>
        </a:p>
      </dgm:t>
    </dgm:pt>
    <dgm:pt modelId="{E91F5B3C-28BC-4692-A45B-5D80E475F13B}">
      <dgm:prSet/>
      <dgm:spPr/>
      <dgm:t>
        <a:bodyPr/>
        <a:lstStyle/>
        <a:p>
          <a:r>
            <a:rPr lang="it-IT" baseline="0"/>
            <a:t>Diagnostica per immagini</a:t>
          </a:r>
          <a:endParaRPr lang="it-IT"/>
        </a:p>
      </dgm:t>
    </dgm:pt>
    <dgm:pt modelId="{EF084EC4-7633-4433-A3B8-F1F0CFFDCD34}" type="parTrans" cxnId="{B8E36C26-3B9B-4CF9-87C7-BED7CE6A87EA}">
      <dgm:prSet/>
      <dgm:spPr/>
      <dgm:t>
        <a:bodyPr/>
        <a:lstStyle/>
        <a:p>
          <a:endParaRPr lang="it-IT"/>
        </a:p>
      </dgm:t>
    </dgm:pt>
    <dgm:pt modelId="{F4C0CDD7-A4C6-49B2-8229-C925BFC43B43}" type="sibTrans" cxnId="{B8E36C26-3B9B-4CF9-87C7-BED7CE6A87EA}">
      <dgm:prSet/>
      <dgm:spPr/>
      <dgm:t>
        <a:bodyPr/>
        <a:lstStyle/>
        <a:p>
          <a:endParaRPr lang="it-IT"/>
        </a:p>
      </dgm:t>
    </dgm:pt>
    <dgm:pt modelId="{DCFCD2AA-8E8C-43B8-955A-D44B97110DE3}">
      <dgm:prSet/>
      <dgm:spPr/>
      <dgm:t>
        <a:bodyPr/>
        <a:lstStyle/>
        <a:p>
          <a:r>
            <a:rPr lang="it-IT" baseline="0"/>
            <a:t>Lingua inglese II</a:t>
          </a:r>
          <a:endParaRPr lang="it-IT"/>
        </a:p>
      </dgm:t>
    </dgm:pt>
    <dgm:pt modelId="{C36470E2-CAB9-49C0-BA08-09816A115353}" type="parTrans" cxnId="{BCE00501-52B9-48BC-9B5F-404F3314B63F}">
      <dgm:prSet/>
      <dgm:spPr/>
      <dgm:t>
        <a:bodyPr/>
        <a:lstStyle/>
        <a:p>
          <a:endParaRPr lang="it-IT"/>
        </a:p>
      </dgm:t>
    </dgm:pt>
    <dgm:pt modelId="{640ECCBC-0FC4-48BA-A353-987B2CE37C2D}" type="sibTrans" cxnId="{BCE00501-52B9-48BC-9B5F-404F3314B63F}">
      <dgm:prSet/>
      <dgm:spPr/>
      <dgm:t>
        <a:bodyPr/>
        <a:lstStyle/>
        <a:p>
          <a:endParaRPr lang="it-IT"/>
        </a:p>
      </dgm:t>
    </dgm:pt>
    <dgm:pt modelId="{E4CAB62A-A5AC-4344-B160-2DD88DDF7A28}">
      <dgm:prSet/>
      <dgm:spPr/>
      <dgm:t>
        <a:bodyPr/>
        <a:lstStyle/>
        <a:p>
          <a:r>
            <a:rPr lang="it-IT" b="1" u="sng" baseline="0"/>
            <a:t>III anno</a:t>
          </a:r>
          <a:endParaRPr lang="it-IT"/>
        </a:p>
      </dgm:t>
    </dgm:pt>
    <dgm:pt modelId="{FB597929-1A9B-4A4F-B1FE-8C6E71F21B89}" type="parTrans" cxnId="{A862EB4C-F9DC-4081-B594-1CEB37598816}">
      <dgm:prSet/>
      <dgm:spPr/>
      <dgm:t>
        <a:bodyPr/>
        <a:lstStyle/>
        <a:p>
          <a:endParaRPr lang="it-IT"/>
        </a:p>
      </dgm:t>
    </dgm:pt>
    <dgm:pt modelId="{D2213994-5972-45ED-92EF-927CFB244957}" type="sibTrans" cxnId="{A862EB4C-F9DC-4081-B594-1CEB37598816}">
      <dgm:prSet/>
      <dgm:spPr/>
      <dgm:t>
        <a:bodyPr/>
        <a:lstStyle/>
        <a:p>
          <a:endParaRPr lang="it-IT"/>
        </a:p>
      </dgm:t>
    </dgm:pt>
    <dgm:pt modelId="{65B114C1-BC11-4246-9CFB-44118649F17E}">
      <dgm:prSet/>
      <dgm:spPr/>
      <dgm:t>
        <a:bodyPr/>
        <a:lstStyle/>
        <a:p>
          <a:r>
            <a:rPr lang="it-IT" baseline="0"/>
            <a:t>Endocrinologia</a:t>
          </a:r>
          <a:endParaRPr lang="it-IT"/>
        </a:p>
      </dgm:t>
    </dgm:pt>
    <dgm:pt modelId="{86272F46-4383-4F85-9596-4DECEF49AD9D}" type="parTrans" cxnId="{9D53D806-4123-41E1-B46F-B02AD3953E4A}">
      <dgm:prSet/>
      <dgm:spPr/>
      <dgm:t>
        <a:bodyPr/>
        <a:lstStyle/>
        <a:p>
          <a:endParaRPr lang="it-IT"/>
        </a:p>
      </dgm:t>
    </dgm:pt>
    <dgm:pt modelId="{24FC856C-346B-409D-89CC-258D8D88583E}" type="sibTrans" cxnId="{9D53D806-4123-41E1-B46F-B02AD3953E4A}">
      <dgm:prSet/>
      <dgm:spPr/>
      <dgm:t>
        <a:bodyPr/>
        <a:lstStyle/>
        <a:p>
          <a:endParaRPr lang="it-IT"/>
        </a:p>
      </dgm:t>
    </dgm:pt>
    <dgm:pt modelId="{F8D1E940-68FF-43F3-AEBB-1C02686F1E73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it-IT" baseline="0" dirty="0"/>
            <a:t>Ginecologia e ostetricia III</a:t>
          </a:r>
          <a:endParaRPr lang="it-IT" dirty="0"/>
        </a:p>
      </dgm:t>
    </dgm:pt>
    <dgm:pt modelId="{7C708F81-F0AF-42FD-9CE8-059A6D76F47C}" type="parTrans" cxnId="{3A796F56-3EE3-44CF-B170-317EBAD4D32D}">
      <dgm:prSet/>
      <dgm:spPr/>
      <dgm:t>
        <a:bodyPr/>
        <a:lstStyle/>
        <a:p>
          <a:endParaRPr lang="it-IT"/>
        </a:p>
      </dgm:t>
    </dgm:pt>
    <dgm:pt modelId="{91873492-6199-4321-8014-A8C7A6F5A7D5}" type="sibTrans" cxnId="{3A796F56-3EE3-44CF-B170-317EBAD4D32D}">
      <dgm:prSet/>
      <dgm:spPr/>
      <dgm:t>
        <a:bodyPr/>
        <a:lstStyle/>
        <a:p>
          <a:endParaRPr lang="it-IT"/>
        </a:p>
      </dgm:t>
    </dgm:pt>
    <dgm:pt modelId="{6C08B73A-AF05-44A1-9991-3F952470CD22}">
      <dgm:prSet/>
      <dgm:spPr/>
      <dgm:t>
        <a:bodyPr/>
        <a:lstStyle/>
        <a:p>
          <a:r>
            <a:rPr lang="it-IT" baseline="0"/>
            <a:t>Medicina legale</a:t>
          </a:r>
          <a:endParaRPr lang="it-IT"/>
        </a:p>
      </dgm:t>
    </dgm:pt>
    <dgm:pt modelId="{8720375F-AE60-4148-B467-C00011DF0A70}" type="parTrans" cxnId="{9CDCE0F3-2C55-45FE-90E7-F6AF231477D0}">
      <dgm:prSet/>
      <dgm:spPr/>
      <dgm:t>
        <a:bodyPr/>
        <a:lstStyle/>
        <a:p>
          <a:endParaRPr lang="it-IT"/>
        </a:p>
      </dgm:t>
    </dgm:pt>
    <dgm:pt modelId="{7ECDFA81-94A5-41B9-9076-8EE40840F7C3}" type="sibTrans" cxnId="{9CDCE0F3-2C55-45FE-90E7-F6AF231477D0}">
      <dgm:prSet/>
      <dgm:spPr/>
      <dgm:t>
        <a:bodyPr/>
        <a:lstStyle/>
        <a:p>
          <a:endParaRPr lang="it-IT"/>
        </a:p>
      </dgm:t>
    </dgm:pt>
    <dgm:pt modelId="{C68891BD-8E04-44B6-91F9-6A7889F3D6AF}">
      <dgm:prSet/>
      <dgm:spPr/>
      <dgm:t>
        <a:bodyPr/>
        <a:lstStyle/>
        <a:p>
          <a:r>
            <a:rPr lang="it-IT" b="1" u="sng" baseline="0" dirty="0"/>
            <a:t>IV anno</a:t>
          </a:r>
          <a:endParaRPr lang="it-IT" dirty="0"/>
        </a:p>
      </dgm:t>
    </dgm:pt>
    <dgm:pt modelId="{0FC1AE12-A948-414F-8EE3-D1A8271EFE2A}" type="parTrans" cxnId="{758B217C-D594-4CA2-8958-97871EC964BC}">
      <dgm:prSet/>
      <dgm:spPr/>
      <dgm:t>
        <a:bodyPr/>
        <a:lstStyle/>
        <a:p>
          <a:endParaRPr lang="it-IT"/>
        </a:p>
      </dgm:t>
    </dgm:pt>
    <dgm:pt modelId="{A750EE2A-517C-4ABF-A87C-C78D5303322C}" type="sibTrans" cxnId="{758B217C-D594-4CA2-8958-97871EC964BC}">
      <dgm:prSet/>
      <dgm:spPr/>
      <dgm:t>
        <a:bodyPr/>
        <a:lstStyle/>
        <a:p>
          <a:endParaRPr lang="it-IT"/>
        </a:p>
      </dgm:t>
    </dgm:pt>
    <dgm:pt modelId="{372B33A4-9C13-45AE-A7F9-703CF363E762}">
      <dgm:prSet/>
      <dgm:spPr/>
      <dgm:t>
        <a:bodyPr/>
        <a:lstStyle/>
        <a:p>
          <a:r>
            <a:rPr lang="it-IT" b="1" u="sng" baseline="0" dirty="0"/>
            <a:t>V anno</a:t>
          </a:r>
          <a:endParaRPr lang="it-IT" dirty="0"/>
        </a:p>
      </dgm:t>
    </dgm:pt>
    <dgm:pt modelId="{38A861DF-4521-4C7E-ACC0-9EAABAD24B95}" type="parTrans" cxnId="{59727BD8-FD61-4322-B40F-01114CD640DB}">
      <dgm:prSet/>
      <dgm:spPr/>
      <dgm:t>
        <a:bodyPr/>
        <a:lstStyle/>
        <a:p>
          <a:endParaRPr lang="it-IT"/>
        </a:p>
      </dgm:t>
    </dgm:pt>
    <dgm:pt modelId="{E63FA560-AD02-4986-85FE-5E297DC27F4C}" type="sibTrans" cxnId="{59727BD8-FD61-4322-B40F-01114CD640DB}">
      <dgm:prSet/>
      <dgm:spPr/>
      <dgm:t>
        <a:bodyPr/>
        <a:lstStyle/>
        <a:p>
          <a:endParaRPr lang="it-IT"/>
        </a:p>
      </dgm:t>
    </dgm:pt>
    <dgm:pt modelId="{7B9C61E0-4D42-4F8D-838C-7B55E3AD13AE}">
      <dgm:prSet/>
      <dgm:spPr/>
      <dgm:t>
        <a:bodyPr/>
        <a:lstStyle/>
        <a:p>
          <a:r>
            <a:rPr lang="it-IT" dirty="0"/>
            <a:t>Ginecologia e ostetricia IV</a:t>
          </a:r>
        </a:p>
      </dgm:t>
    </dgm:pt>
    <dgm:pt modelId="{A457B2EC-6305-46A7-8353-05CDA0702B31}" type="parTrans" cxnId="{382718F0-537D-41CC-A637-B96E162CA739}">
      <dgm:prSet/>
      <dgm:spPr/>
      <dgm:t>
        <a:bodyPr/>
        <a:lstStyle/>
        <a:p>
          <a:endParaRPr lang="it-IT"/>
        </a:p>
      </dgm:t>
    </dgm:pt>
    <dgm:pt modelId="{1C720E5F-6BA7-4692-90B9-68BD8ECB1ACA}" type="sibTrans" cxnId="{382718F0-537D-41CC-A637-B96E162CA739}">
      <dgm:prSet/>
      <dgm:spPr/>
      <dgm:t>
        <a:bodyPr/>
        <a:lstStyle/>
        <a:p>
          <a:endParaRPr lang="it-IT"/>
        </a:p>
      </dgm:t>
    </dgm:pt>
    <dgm:pt modelId="{D25731C3-9C21-4334-B21F-54B7DE5242EA}">
      <dgm:prSet/>
      <dgm:spPr/>
      <dgm:t>
        <a:bodyPr/>
        <a:lstStyle/>
        <a:p>
          <a:r>
            <a:rPr lang="it-IT" dirty="0"/>
            <a:t>Informatica IV</a:t>
          </a:r>
        </a:p>
      </dgm:t>
    </dgm:pt>
    <dgm:pt modelId="{10388965-6CFF-4FA2-8B06-3BB9E7824FC6}" type="parTrans" cxnId="{D7D2925D-F9F5-480F-8026-1466AA1184B9}">
      <dgm:prSet/>
      <dgm:spPr/>
      <dgm:t>
        <a:bodyPr/>
        <a:lstStyle/>
        <a:p>
          <a:endParaRPr lang="it-IT"/>
        </a:p>
      </dgm:t>
    </dgm:pt>
    <dgm:pt modelId="{80D2DFD3-20E2-4630-841A-57F42338B2A6}" type="sibTrans" cxnId="{D7D2925D-F9F5-480F-8026-1466AA1184B9}">
      <dgm:prSet/>
      <dgm:spPr/>
      <dgm:t>
        <a:bodyPr/>
        <a:lstStyle/>
        <a:p>
          <a:endParaRPr lang="it-IT"/>
        </a:p>
      </dgm:t>
    </dgm:pt>
    <dgm:pt modelId="{5C107953-0F5B-4DC7-8D12-282C9A09FFEB}">
      <dgm:prSet/>
      <dgm:spPr/>
      <dgm:t>
        <a:bodyPr/>
        <a:lstStyle/>
        <a:p>
          <a:r>
            <a:rPr lang="it-IT" dirty="0"/>
            <a:t>Urologia</a:t>
          </a:r>
        </a:p>
      </dgm:t>
    </dgm:pt>
    <dgm:pt modelId="{3D5C5BC9-7E6A-49E4-8DDE-58BCA6DDFB69}" type="parTrans" cxnId="{0F37FE06-E2F1-4D3B-BD48-06EFFE422967}">
      <dgm:prSet/>
      <dgm:spPr/>
      <dgm:t>
        <a:bodyPr/>
        <a:lstStyle/>
        <a:p>
          <a:endParaRPr lang="it-IT"/>
        </a:p>
      </dgm:t>
    </dgm:pt>
    <dgm:pt modelId="{05D429E5-D19D-4458-A3C1-4C9DD6C41265}" type="sibTrans" cxnId="{0F37FE06-E2F1-4D3B-BD48-06EFFE422967}">
      <dgm:prSet/>
      <dgm:spPr/>
      <dgm:t>
        <a:bodyPr/>
        <a:lstStyle/>
        <a:p>
          <a:endParaRPr lang="it-IT"/>
        </a:p>
      </dgm:t>
    </dgm:pt>
    <dgm:pt modelId="{0F2E407C-3E46-4E48-8536-D2DA6437DCD4}">
      <dgm:prSet/>
      <dgm:spPr/>
      <dgm:t>
        <a:bodyPr/>
        <a:lstStyle/>
        <a:p>
          <a:r>
            <a:rPr lang="it-IT" dirty="0"/>
            <a:t>Ginecologia e ostetricia V</a:t>
          </a:r>
        </a:p>
      </dgm:t>
    </dgm:pt>
    <dgm:pt modelId="{859CC4A7-5693-4653-A4C9-B38884A7C3CE}" type="parTrans" cxnId="{9B0D0F3D-9060-400C-B049-5A2744E72752}">
      <dgm:prSet/>
      <dgm:spPr/>
      <dgm:t>
        <a:bodyPr/>
        <a:lstStyle/>
        <a:p>
          <a:endParaRPr lang="it-IT"/>
        </a:p>
      </dgm:t>
    </dgm:pt>
    <dgm:pt modelId="{63A46F84-F450-4FF0-A8E7-AAD0A1D5A969}" type="sibTrans" cxnId="{9B0D0F3D-9060-400C-B049-5A2744E72752}">
      <dgm:prSet/>
      <dgm:spPr/>
      <dgm:t>
        <a:bodyPr/>
        <a:lstStyle/>
        <a:p>
          <a:endParaRPr lang="it-IT"/>
        </a:p>
      </dgm:t>
    </dgm:pt>
    <dgm:pt modelId="{025E9AB7-2A17-4F9A-8262-4BBF3505A2E0}">
      <dgm:prSet/>
      <dgm:spPr/>
      <dgm:t>
        <a:bodyPr/>
        <a:lstStyle/>
        <a:p>
          <a:r>
            <a:rPr lang="it-IT" dirty="0"/>
            <a:t>Informatica V</a:t>
          </a:r>
        </a:p>
      </dgm:t>
    </dgm:pt>
    <dgm:pt modelId="{5DCE3D87-932A-4405-9D0B-70E890A9F632}" type="parTrans" cxnId="{4D0908F4-41A2-4AF2-9D70-E175D4C836E6}">
      <dgm:prSet/>
      <dgm:spPr/>
      <dgm:t>
        <a:bodyPr/>
        <a:lstStyle/>
        <a:p>
          <a:endParaRPr lang="it-IT"/>
        </a:p>
      </dgm:t>
    </dgm:pt>
    <dgm:pt modelId="{617329B4-8BC5-4295-B143-47B8DAF3600F}" type="sibTrans" cxnId="{4D0908F4-41A2-4AF2-9D70-E175D4C836E6}">
      <dgm:prSet/>
      <dgm:spPr/>
      <dgm:t>
        <a:bodyPr/>
        <a:lstStyle/>
        <a:p>
          <a:endParaRPr lang="it-IT"/>
        </a:p>
      </dgm:t>
    </dgm:pt>
    <dgm:pt modelId="{CA316FB4-0972-4A4C-BE91-19EDC94DC8E0}">
      <dgm:prSet/>
      <dgm:spPr/>
      <dgm:t>
        <a:bodyPr/>
        <a:lstStyle/>
        <a:p>
          <a:r>
            <a:rPr lang="it-IT" dirty="0"/>
            <a:t>Oncologia medica</a:t>
          </a:r>
        </a:p>
      </dgm:t>
    </dgm:pt>
    <dgm:pt modelId="{108D8413-92BC-4C42-8354-B525D53B4BE9}" type="parTrans" cxnId="{0045CA94-15BA-49C3-9255-AD33D6057034}">
      <dgm:prSet/>
      <dgm:spPr/>
      <dgm:t>
        <a:bodyPr/>
        <a:lstStyle/>
        <a:p>
          <a:endParaRPr lang="it-IT"/>
        </a:p>
      </dgm:t>
    </dgm:pt>
    <dgm:pt modelId="{F39ED8BF-E41A-49C6-954B-73396427268C}" type="sibTrans" cxnId="{0045CA94-15BA-49C3-9255-AD33D6057034}">
      <dgm:prSet/>
      <dgm:spPr/>
      <dgm:t>
        <a:bodyPr/>
        <a:lstStyle/>
        <a:p>
          <a:endParaRPr lang="it-IT"/>
        </a:p>
      </dgm:t>
    </dgm:pt>
    <dgm:pt modelId="{0A359027-2B0D-4DB1-9730-DF2EA7F69162}" type="pres">
      <dgm:prSet presAssocID="{C569AF70-E636-417F-9A0D-274CDFFDCE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17DB53-370B-472B-AB1F-71BA7F7BFFA4}" type="pres">
      <dgm:prSet presAssocID="{9D46C21C-E553-4CDB-9084-7D2B8BD37A11}" presName="compNode" presStyleCnt="0"/>
      <dgm:spPr/>
    </dgm:pt>
    <dgm:pt modelId="{5A9397F0-DA5F-48D4-BCA1-2FA0BEC558B1}" type="pres">
      <dgm:prSet presAssocID="{9D46C21C-E553-4CDB-9084-7D2B8BD37A11}" presName="aNode" presStyleLbl="bgShp" presStyleIdx="0" presStyleCnt="5"/>
      <dgm:spPr/>
      <dgm:t>
        <a:bodyPr/>
        <a:lstStyle/>
        <a:p>
          <a:endParaRPr lang="en-US"/>
        </a:p>
      </dgm:t>
    </dgm:pt>
    <dgm:pt modelId="{BD1C0DBC-1672-43D9-9127-FE48ECC9D341}" type="pres">
      <dgm:prSet presAssocID="{9D46C21C-E553-4CDB-9084-7D2B8BD37A11}" presName="textNode" presStyleLbl="bgShp" presStyleIdx="0" presStyleCnt="5"/>
      <dgm:spPr/>
      <dgm:t>
        <a:bodyPr/>
        <a:lstStyle/>
        <a:p>
          <a:endParaRPr lang="en-US"/>
        </a:p>
      </dgm:t>
    </dgm:pt>
    <dgm:pt modelId="{4DB261E8-BEC9-46C2-9E1C-7291148F8FC4}" type="pres">
      <dgm:prSet presAssocID="{9D46C21C-E553-4CDB-9084-7D2B8BD37A11}" presName="compChildNode" presStyleCnt="0"/>
      <dgm:spPr/>
    </dgm:pt>
    <dgm:pt modelId="{742AE840-98FA-401C-8AFD-C4CCC5597D67}" type="pres">
      <dgm:prSet presAssocID="{9D46C21C-E553-4CDB-9084-7D2B8BD37A11}" presName="theInnerList" presStyleCnt="0"/>
      <dgm:spPr/>
    </dgm:pt>
    <dgm:pt modelId="{A348643D-10F3-48CB-BB7A-15FDE147C04A}" type="pres">
      <dgm:prSet presAssocID="{20385EF5-AE51-4A83-9C9C-600E4D347B36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D67D0-DC30-4B4C-9883-40E6BD1C2444}" type="pres">
      <dgm:prSet presAssocID="{20385EF5-AE51-4A83-9C9C-600E4D347B36}" presName="aSpace2" presStyleCnt="0"/>
      <dgm:spPr/>
    </dgm:pt>
    <dgm:pt modelId="{E40C4DF3-E936-4B75-90AD-76DDB8CE18A7}" type="pres">
      <dgm:prSet presAssocID="{91178F1A-8E51-44B2-B533-72D437EDDD96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B653D-EC0A-44C8-8439-CA017A81A246}" type="pres">
      <dgm:prSet presAssocID="{91178F1A-8E51-44B2-B533-72D437EDDD96}" presName="aSpace2" presStyleCnt="0"/>
      <dgm:spPr/>
    </dgm:pt>
    <dgm:pt modelId="{EF426CDA-E9E0-4464-AAE2-D6AC5597EBD9}" type="pres">
      <dgm:prSet presAssocID="{1BC31879-9C69-47AD-9F4F-9935E1F086A5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789C1-43FF-4F1A-8F6F-04C8A6AE3225}" type="pres">
      <dgm:prSet presAssocID="{1BC31879-9C69-47AD-9F4F-9935E1F086A5}" presName="aSpace2" presStyleCnt="0"/>
      <dgm:spPr/>
    </dgm:pt>
    <dgm:pt modelId="{0992280F-3855-4C0D-BF4C-1A94FF8B4195}" type="pres">
      <dgm:prSet presAssocID="{36EAE649-9AF2-4BDC-86F7-C9C7A4CBC75A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8AC05-C37B-4971-AC2D-48D5D12F6E7B}" type="pres">
      <dgm:prSet presAssocID="{36EAE649-9AF2-4BDC-86F7-C9C7A4CBC75A}" presName="aSpace2" presStyleCnt="0"/>
      <dgm:spPr/>
    </dgm:pt>
    <dgm:pt modelId="{4D9830F3-956F-4CD4-AF8B-ED49669DA2B8}" type="pres">
      <dgm:prSet presAssocID="{1F243900-C95E-4063-B656-828820B5EDF4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3CAB4-076B-4090-BA7E-311BB7AFC549}" type="pres">
      <dgm:prSet presAssocID="{1F243900-C95E-4063-B656-828820B5EDF4}" presName="aSpace2" presStyleCnt="0"/>
      <dgm:spPr/>
    </dgm:pt>
    <dgm:pt modelId="{4EBF1A00-7869-4BC4-897C-DD973BC1AB5C}" type="pres">
      <dgm:prSet presAssocID="{1F79E016-4BC0-4683-8BC6-114D22D3FE87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3963D-AAE2-4977-8B1D-1AC685C8489B}" type="pres">
      <dgm:prSet presAssocID="{9D46C21C-E553-4CDB-9084-7D2B8BD37A11}" presName="aSpace" presStyleCnt="0"/>
      <dgm:spPr/>
    </dgm:pt>
    <dgm:pt modelId="{FD86D3ED-E655-4A2F-B6B5-1D5B5FB1090D}" type="pres">
      <dgm:prSet presAssocID="{4D828075-4C18-49C1-BD73-126E94D4465A}" presName="compNode" presStyleCnt="0"/>
      <dgm:spPr/>
    </dgm:pt>
    <dgm:pt modelId="{6CE03114-428D-4179-85B2-B6FA895C7617}" type="pres">
      <dgm:prSet presAssocID="{4D828075-4C18-49C1-BD73-126E94D4465A}" presName="aNode" presStyleLbl="bgShp" presStyleIdx="1" presStyleCnt="5"/>
      <dgm:spPr/>
      <dgm:t>
        <a:bodyPr/>
        <a:lstStyle/>
        <a:p>
          <a:endParaRPr lang="en-US"/>
        </a:p>
      </dgm:t>
    </dgm:pt>
    <dgm:pt modelId="{3166F6EA-C020-4732-A579-BD5965EBCF60}" type="pres">
      <dgm:prSet presAssocID="{4D828075-4C18-49C1-BD73-126E94D4465A}" presName="textNode" presStyleLbl="bgShp" presStyleIdx="1" presStyleCnt="5"/>
      <dgm:spPr/>
      <dgm:t>
        <a:bodyPr/>
        <a:lstStyle/>
        <a:p>
          <a:endParaRPr lang="en-US"/>
        </a:p>
      </dgm:t>
    </dgm:pt>
    <dgm:pt modelId="{DC04DDB9-48F9-49EC-AFE1-64046BC86401}" type="pres">
      <dgm:prSet presAssocID="{4D828075-4C18-49C1-BD73-126E94D4465A}" presName="compChildNode" presStyleCnt="0"/>
      <dgm:spPr/>
    </dgm:pt>
    <dgm:pt modelId="{5D41204A-0573-48B4-BDE7-87FB94912F0B}" type="pres">
      <dgm:prSet presAssocID="{4D828075-4C18-49C1-BD73-126E94D4465A}" presName="theInnerList" presStyleCnt="0"/>
      <dgm:spPr/>
    </dgm:pt>
    <dgm:pt modelId="{BFE22E0C-DA4E-48B2-BDAC-A1E58B274545}" type="pres">
      <dgm:prSet presAssocID="{929C144B-89BE-46E6-A9B8-F4E4300388A8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F2109-C8E7-4A65-B6BE-73EC133B27C5}" type="pres">
      <dgm:prSet presAssocID="{929C144B-89BE-46E6-A9B8-F4E4300388A8}" presName="aSpace2" presStyleCnt="0"/>
      <dgm:spPr/>
    </dgm:pt>
    <dgm:pt modelId="{AABC38F8-5321-4621-A980-EA1D28F6CEC1}" type="pres">
      <dgm:prSet presAssocID="{E91F5B3C-28BC-4692-A45B-5D80E475F13B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C7287-09CE-4AA8-B3DE-7A356CDE352D}" type="pres">
      <dgm:prSet presAssocID="{E91F5B3C-28BC-4692-A45B-5D80E475F13B}" presName="aSpace2" presStyleCnt="0"/>
      <dgm:spPr/>
    </dgm:pt>
    <dgm:pt modelId="{4E3857E4-2D6F-4C57-BAD0-DA5277787A76}" type="pres">
      <dgm:prSet presAssocID="{DCFCD2AA-8E8C-43B8-955A-D44B97110DE3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38516-34BE-44D9-8C1C-2AA981AB12F7}" type="pres">
      <dgm:prSet presAssocID="{4D828075-4C18-49C1-BD73-126E94D4465A}" presName="aSpace" presStyleCnt="0"/>
      <dgm:spPr/>
    </dgm:pt>
    <dgm:pt modelId="{394D6B2B-CE3B-44CC-BFFE-50C5BC6D90FB}" type="pres">
      <dgm:prSet presAssocID="{E4CAB62A-A5AC-4344-B160-2DD88DDF7A28}" presName="compNode" presStyleCnt="0"/>
      <dgm:spPr/>
    </dgm:pt>
    <dgm:pt modelId="{61BEB26D-2C56-4903-A368-3755FA4A1B1F}" type="pres">
      <dgm:prSet presAssocID="{E4CAB62A-A5AC-4344-B160-2DD88DDF7A28}" presName="aNode" presStyleLbl="bgShp" presStyleIdx="2" presStyleCnt="5"/>
      <dgm:spPr/>
      <dgm:t>
        <a:bodyPr/>
        <a:lstStyle/>
        <a:p>
          <a:endParaRPr lang="en-US"/>
        </a:p>
      </dgm:t>
    </dgm:pt>
    <dgm:pt modelId="{DC3492C0-EC47-46EA-BDC1-12BB322D05E8}" type="pres">
      <dgm:prSet presAssocID="{E4CAB62A-A5AC-4344-B160-2DD88DDF7A28}" presName="textNode" presStyleLbl="bgShp" presStyleIdx="2" presStyleCnt="5"/>
      <dgm:spPr/>
      <dgm:t>
        <a:bodyPr/>
        <a:lstStyle/>
        <a:p>
          <a:endParaRPr lang="en-US"/>
        </a:p>
      </dgm:t>
    </dgm:pt>
    <dgm:pt modelId="{79C5F94D-E0BA-4F2C-B51B-A09270E20CBC}" type="pres">
      <dgm:prSet presAssocID="{E4CAB62A-A5AC-4344-B160-2DD88DDF7A28}" presName="compChildNode" presStyleCnt="0"/>
      <dgm:spPr/>
    </dgm:pt>
    <dgm:pt modelId="{9C669129-8CB9-4CA0-B399-928353B2AF87}" type="pres">
      <dgm:prSet presAssocID="{E4CAB62A-A5AC-4344-B160-2DD88DDF7A28}" presName="theInnerList" presStyleCnt="0"/>
      <dgm:spPr/>
    </dgm:pt>
    <dgm:pt modelId="{5FCF3AA9-E351-4102-A69B-58363C983CF2}" type="pres">
      <dgm:prSet presAssocID="{65B114C1-BC11-4246-9CFB-44118649F17E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113EE-BC0D-444A-A4E8-81B99A5610A8}" type="pres">
      <dgm:prSet presAssocID="{65B114C1-BC11-4246-9CFB-44118649F17E}" presName="aSpace2" presStyleCnt="0"/>
      <dgm:spPr/>
    </dgm:pt>
    <dgm:pt modelId="{7C859F00-325F-4C22-BA7F-F74692E22EE3}" type="pres">
      <dgm:prSet presAssocID="{F8D1E940-68FF-43F3-AEBB-1C02686F1E73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0475C-9827-41AD-93F7-453352C6F86A}" type="pres">
      <dgm:prSet presAssocID="{F8D1E940-68FF-43F3-AEBB-1C02686F1E73}" presName="aSpace2" presStyleCnt="0"/>
      <dgm:spPr/>
    </dgm:pt>
    <dgm:pt modelId="{460F3880-23C6-4FE5-9C3F-D3CB7717D67F}" type="pres">
      <dgm:prSet presAssocID="{6C08B73A-AF05-44A1-9991-3F952470CD22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F031A-3D65-4CED-A1D9-2C4F36ADE315}" type="pres">
      <dgm:prSet presAssocID="{E4CAB62A-A5AC-4344-B160-2DD88DDF7A28}" presName="aSpace" presStyleCnt="0"/>
      <dgm:spPr/>
    </dgm:pt>
    <dgm:pt modelId="{DEE0FD61-C1A9-4481-B46E-04C9E438478C}" type="pres">
      <dgm:prSet presAssocID="{C68891BD-8E04-44B6-91F9-6A7889F3D6AF}" presName="compNode" presStyleCnt="0"/>
      <dgm:spPr/>
    </dgm:pt>
    <dgm:pt modelId="{1B1DC8D9-F9B1-4575-B1D5-D1B3D232CF2D}" type="pres">
      <dgm:prSet presAssocID="{C68891BD-8E04-44B6-91F9-6A7889F3D6AF}" presName="aNode" presStyleLbl="bgShp" presStyleIdx="3" presStyleCnt="5"/>
      <dgm:spPr/>
      <dgm:t>
        <a:bodyPr/>
        <a:lstStyle/>
        <a:p>
          <a:endParaRPr lang="en-US"/>
        </a:p>
      </dgm:t>
    </dgm:pt>
    <dgm:pt modelId="{985097C8-045B-44E3-B13E-BCFEF2252128}" type="pres">
      <dgm:prSet presAssocID="{C68891BD-8E04-44B6-91F9-6A7889F3D6AF}" presName="textNode" presStyleLbl="bgShp" presStyleIdx="3" presStyleCnt="5"/>
      <dgm:spPr/>
      <dgm:t>
        <a:bodyPr/>
        <a:lstStyle/>
        <a:p>
          <a:endParaRPr lang="en-US"/>
        </a:p>
      </dgm:t>
    </dgm:pt>
    <dgm:pt modelId="{18154C39-3480-4445-84F0-4CAFF4A708A5}" type="pres">
      <dgm:prSet presAssocID="{C68891BD-8E04-44B6-91F9-6A7889F3D6AF}" presName="compChildNode" presStyleCnt="0"/>
      <dgm:spPr/>
    </dgm:pt>
    <dgm:pt modelId="{2FF76BEA-2FF7-4682-A1E0-607CC7A3A539}" type="pres">
      <dgm:prSet presAssocID="{C68891BD-8E04-44B6-91F9-6A7889F3D6AF}" presName="theInnerList" presStyleCnt="0"/>
      <dgm:spPr/>
    </dgm:pt>
    <dgm:pt modelId="{BD4E1D5F-8E3F-49AC-95FB-C6CC76BB1877}" type="pres">
      <dgm:prSet presAssocID="{7B9C61E0-4D42-4F8D-838C-7B55E3AD13AE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2ACDA-20CD-4725-B1A8-0BAB6068242B}" type="pres">
      <dgm:prSet presAssocID="{7B9C61E0-4D42-4F8D-838C-7B55E3AD13AE}" presName="aSpace2" presStyleCnt="0"/>
      <dgm:spPr/>
    </dgm:pt>
    <dgm:pt modelId="{88C76438-EFC8-4ED4-B3DB-0078BA699704}" type="pres">
      <dgm:prSet presAssocID="{D25731C3-9C21-4334-B21F-54B7DE5242EA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3B843-F437-4866-9BF6-EE202A7B760E}" type="pres">
      <dgm:prSet presAssocID="{D25731C3-9C21-4334-B21F-54B7DE5242EA}" presName="aSpace2" presStyleCnt="0"/>
      <dgm:spPr/>
    </dgm:pt>
    <dgm:pt modelId="{19A8E6D1-5C3A-4EF1-A0E9-C66E632EEFE8}" type="pres">
      <dgm:prSet presAssocID="{5C107953-0F5B-4DC7-8D12-282C9A09FFEB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F45BB-DB3B-4498-9395-934D86672E1C}" type="pres">
      <dgm:prSet presAssocID="{C68891BD-8E04-44B6-91F9-6A7889F3D6AF}" presName="aSpace" presStyleCnt="0"/>
      <dgm:spPr/>
    </dgm:pt>
    <dgm:pt modelId="{15427896-995F-40E8-9A22-D9CB483F5A99}" type="pres">
      <dgm:prSet presAssocID="{372B33A4-9C13-45AE-A7F9-703CF363E762}" presName="compNode" presStyleCnt="0"/>
      <dgm:spPr/>
    </dgm:pt>
    <dgm:pt modelId="{1EE00A19-7FAA-44FC-A118-D55EF2143E33}" type="pres">
      <dgm:prSet presAssocID="{372B33A4-9C13-45AE-A7F9-703CF363E762}" presName="aNode" presStyleLbl="bgShp" presStyleIdx="4" presStyleCnt="5"/>
      <dgm:spPr/>
      <dgm:t>
        <a:bodyPr/>
        <a:lstStyle/>
        <a:p>
          <a:endParaRPr lang="en-US"/>
        </a:p>
      </dgm:t>
    </dgm:pt>
    <dgm:pt modelId="{5C730635-A897-4903-AB58-086A5B7C9A3D}" type="pres">
      <dgm:prSet presAssocID="{372B33A4-9C13-45AE-A7F9-703CF363E762}" presName="textNode" presStyleLbl="bgShp" presStyleIdx="4" presStyleCnt="5"/>
      <dgm:spPr/>
      <dgm:t>
        <a:bodyPr/>
        <a:lstStyle/>
        <a:p>
          <a:endParaRPr lang="en-US"/>
        </a:p>
      </dgm:t>
    </dgm:pt>
    <dgm:pt modelId="{9277188F-7194-4A19-AB08-270D27061E0F}" type="pres">
      <dgm:prSet presAssocID="{372B33A4-9C13-45AE-A7F9-703CF363E762}" presName="compChildNode" presStyleCnt="0"/>
      <dgm:spPr/>
    </dgm:pt>
    <dgm:pt modelId="{2D85E036-D7C7-45CC-ABDC-B5585D6F736B}" type="pres">
      <dgm:prSet presAssocID="{372B33A4-9C13-45AE-A7F9-703CF363E762}" presName="theInnerList" presStyleCnt="0"/>
      <dgm:spPr/>
    </dgm:pt>
    <dgm:pt modelId="{D9230D45-E56E-47BD-A5D6-0234DA840016}" type="pres">
      <dgm:prSet presAssocID="{0F2E407C-3E46-4E48-8536-D2DA6437DCD4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0D664-AEB8-4ECE-8327-A9891BB64D10}" type="pres">
      <dgm:prSet presAssocID="{0F2E407C-3E46-4E48-8536-D2DA6437DCD4}" presName="aSpace2" presStyleCnt="0"/>
      <dgm:spPr/>
    </dgm:pt>
    <dgm:pt modelId="{A689C8D8-53B1-4768-A207-5ECC225A04AA}" type="pres">
      <dgm:prSet presAssocID="{025E9AB7-2A17-4F9A-8262-4BBF3505A2E0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6F35A-8641-435C-A201-80C344A3CC8F}" type="pres">
      <dgm:prSet presAssocID="{025E9AB7-2A17-4F9A-8262-4BBF3505A2E0}" presName="aSpace2" presStyleCnt="0"/>
      <dgm:spPr/>
    </dgm:pt>
    <dgm:pt modelId="{11025539-26B4-4000-B108-7215910F5DA3}" type="pres">
      <dgm:prSet presAssocID="{CA316FB4-0972-4A4C-BE91-19EDC94DC8E0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2718F0-537D-41CC-A637-B96E162CA739}" srcId="{C68891BD-8E04-44B6-91F9-6A7889F3D6AF}" destId="{7B9C61E0-4D42-4F8D-838C-7B55E3AD13AE}" srcOrd="0" destOrd="0" parTransId="{A457B2EC-6305-46A7-8353-05CDA0702B31}" sibTransId="{1C720E5F-6BA7-4692-90B9-68BD8ECB1ACA}"/>
    <dgm:cxn modelId="{27885C71-BC79-4D03-9BD9-A61A662F3589}" type="presOf" srcId="{1F79E016-4BC0-4683-8BC6-114D22D3FE87}" destId="{4EBF1A00-7869-4BC4-897C-DD973BC1AB5C}" srcOrd="0" destOrd="0" presId="urn:microsoft.com/office/officeart/2005/8/layout/lProcess2"/>
    <dgm:cxn modelId="{D6A0FF46-D441-4825-B642-EC43A023D5C4}" srcId="{9D46C21C-E553-4CDB-9084-7D2B8BD37A11}" destId="{91178F1A-8E51-44B2-B533-72D437EDDD96}" srcOrd="1" destOrd="0" parTransId="{B403250E-5600-4788-8040-C13F9AF0B510}" sibTransId="{D0304138-BB83-491C-AC08-4B18921EF764}"/>
    <dgm:cxn modelId="{DDBA9778-A9A0-44D2-B992-0F19302B8533}" type="presOf" srcId="{4D828075-4C18-49C1-BD73-126E94D4465A}" destId="{3166F6EA-C020-4732-A579-BD5965EBCF60}" srcOrd="1" destOrd="0" presId="urn:microsoft.com/office/officeart/2005/8/layout/lProcess2"/>
    <dgm:cxn modelId="{156BBC3A-C593-45AD-B87D-D1379D85520D}" type="presOf" srcId="{E4CAB62A-A5AC-4344-B160-2DD88DDF7A28}" destId="{61BEB26D-2C56-4903-A368-3755FA4A1B1F}" srcOrd="0" destOrd="0" presId="urn:microsoft.com/office/officeart/2005/8/layout/lProcess2"/>
    <dgm:cxn modelId="{C3AB4038-2B4A-4095-B44A-6192CCFB5F32}" type="presOf" srcId="{F8D1E940-68FF-43F3-AEBB-1C02686F1E73}" destId="{7C859F00-325F-4C22-BA7F-F74692E22EE3}" srcOrd="0" destOrd="0" presId="urn:microsoft.com/office/officeart/2005/8/layout/lProcess2"/>
    <dgm:cxn modelId="{3F3543B6-EC71-47EE-9112-B4BACCCBA91D}" type="presOf" srcId="{C68891BD-8E04-44B6-91F9-6A7889F3D6AF}" destId="{985097C8-045B-44E3-B13E-BCFEF2252128}" srcOrd="1" destOrd="0" presId="urn:microsoft.com/office/officeart/2005/8/layout/lProcess2"/>
    <dgm:cxn modelId="{B54367FE-EC54-4B6B-9350-56E26F4F34E1}" type="presOf" srcId="{372B33A4-9C13-45AE-A7F9-703CF363E762}" destId="{5C730635-A897-4903-AB58-086A5B7C9A3D}" srcOrd="1" destOrd="0" presId="urn:microsoft.com/office/officeart/2005/8/layout/lProcess2"/>
    <dgm:cxn modelId="{09FEDB8F-1731-4A8F-A61B-89ECD1DB8AF4}" srcId="{9D46C21C-E553-4CDB-9084-7D2B8BD37A11}" destId="{20385EF5-AE51-4A83-9C9C-600E4D347B36}" srcOrd="0" destOrd="0" parTransId="{338E7FA0-8ABA-4EA7-A376-9FB72379E51D}" sibTransId="{366EA05E-DCE8-42AD-86DD-6FB9FAB8F5D1}"/>
    <dgm:cxn modelId="{6647676D-BCD3-4CBF-BFFE-259E48CE0C0C}" type="presOf" srcId="{0F2E407C-3E46-4E48-8536-D2DA6437DCD4}" destId="{D9230D45-E56E-47BD-A5D6-0234DA840016}" srcOrd="0" destOrd="0" presId="urn:microsoft.com/office/officeart/2005/8/layout/lProcess2"/>
    <dgm:cxn modelId="{275C347F-15B0-4328-8473-E8AC5CAE60B9}" srcId="{9D46C21C-E553-4CDB-9084-7D2B8BD37A11}" destId="{1F79E016-4BC0-4683-8BC6-114D22D3FE87}" srcOrd="5" destOrd="0" parTransId="{FD5E324A-EC5E-454E-934E-DDFF89A9624A}" sibTransId="{86EF3930-EA34-4346-BEE2-AB0675F624D5}"/>
    <dgm:cxn modelId="{5383B679-F112-40A2-ADE9-9B598622DC03}" srcId="{9D46C21C-E553-4CDB-9084-7D2B8BD37A11}" destId="{1BC31879-9C69-47AD-9F4F-9935E1F086A5}" srcOrd="2" destOrd="0" parTransId="{5EF9A2E0-98B4-4513-90CD-F70BD80E9A0B}" sibTransId="{008F5C47-64DA-4BD1-97D4-A5CD0BD1BFCD}"/>
    <dgm:cxn modelId="{4D0908F4-41A2-4AF2-9D70-E175D4C836E6}" srcId="{372B33A4-9C13-45AE-A7F9-703CF363E762}" destId="{025E9AB7-2A17-4F9A-8262-4BBF3505A2E0}" srcOrd="1" destOrd="0" parTransId="{5DCE3D87-932A-4405-9D0B-70E890A9F632}" sibTransId="{617329B4-8BC5-4295-B143-47B8DAF3600F}"/>
    <dgm:cxn modelId="{D7D2925D-F9F5-480F-8026-1466AA1184B9}" srcId="{C68891BD-8E04-44B6-91F9-6A7889F3D6AF}" destId="{D25731C3-9C21-4334-B21F-54B7DE5242EA}" srcOrd="1" destOrd="0" parTransId="{10388965-6CFF-4FA2-8B06-3BB9E7824FC6}" sibTransId="{80D2DFD3-20E2-4630-841A-57F42338B2A6}"/>
    <dgm:cxn modelId="{9CDCE0F3-2C55-45FE-90E7-F6AF231477D0}" srcId="{E4CAB62A-A5AC-4344-B160-2DD88DDF7A28}" destId="{6C08B73A-AF05-44A1-9991-3F952470CD22}" srcOrd="2" destOrd="0" parTransId="{8720375F-AE60-4148-B467-C00011DF0A70}" sibTransId="{7ECDFA81-94A5-41B9-9076-8EE40840F7C3}"/>
    <dgm:cxn modelId="{9DBD41AA-B5DA-438E-88F2-9DF0852D0E98}" type="presOf" srcId="{65B114C1-BC11-4246-9CFB-44118649F17E}" destId="{5FCF3AA9-E351-4102-A69B-58363C983CF2}" srcOrd="0" destOrd="0" presId="urn:microsoft.com/office/officeart/2005/8/layout/lProcess2"/>
    <dgm:cxn modelId="{758B217C-D594-4CA2-8958-97871EC964BC}" srcId="{C569AF70-E636-417F-9A0D-274CDFFDCED9}" destId="{C68891BD-8E04-44B6-91F9-6A7889F3D6AF}" srcOrd="3" destOrd="0" parTransId="{0FC1AE12-A948-414F-8EE3-D1A8271EFE2A}" sibTransId="{A750EE2A-517C-4ABF-A87C-C78D5303322C}"/>
    <dgm:cxn modelId="{0AF79245-AB30-4126-8CFA-314CCEFF29B5}" type="presOf" srcId="{1F243900-C95E-4063-B656-828820B5EDF4}" destId="{4D9830F3-956F-4CD4-AF8B-ED49669DA2B8}" srcOrd="0" destOrd="0" presId="urn:microsoft.com/office/officeart/2005/8/layout/lProcess2"/>
    <dgm:cxn modelId="{06F29A6D-ECCC-4DA4-A678-47C63A9B3DB5}" type="presOf" srcId="{D25731C3-9C21-4334-B21F-54B7DE5242EA}" destId="{88C76438-EFC8-4ED4-B3DB-0078BA699704}" srcOrd="0" destOrd="0" presId="urn:microsoft.com/office/officeart/2005/8/layout/lProcess2"/>
    <dgm:cxn modelId="{808AE4A3-3683-4DD1-BB9F-2E1005ADF786}" type="presOf" srcId="{4D828075-4C18-49C1-BD73-126E94D4465A}" destId="{6CE03114-428D-4179-85B2-B6FA895C7617}" srcOrd="0" destOrd="0" presId="urn:microsoft.com/office/officeart/2005/8/layout/lProcess2"/>
    <dgm:cxn modelId="{7C55D5BB-3065-4B8F-86DF-D02B6E9A591B}" type="presOf" srcId="{CA316FB4-0972-4A4C-BE91-19EDC94DC8E0}" destId="{11025539-26B4-4000-B108-7215910F5DA3}" srcOrd="0" destOrd="0" presId="urn:microsoft.com/office/officeart/2005/8/layout/lProcess2"/>
    <dgm:cxn modelId="{15C39FAD-6BF7-40DA-8EF8-BDB5EC191991}" type="presOf" srcId="{91178F1A-8E51-44B2-B533-72D437EDDD96}" destId="{E40C4DF3-E936-4B75-90AD-76DDB8CE18A7}" srcOrd="0" destOrd="0" presId="urn:microsoft.com/office/officeart/2005/8/layout/lProcess2"/>
    <dgm:cxn modelId="{1FADA62D-D286-47E8-BCA5-2AE60FFE1E94}" type="presOf" srcId="{5C107953-0F5B-4DC7-8D12-282C9A09FFEB}" destId="{19A8E6D1-5C3A-4EF1-A0E9-C66E632EEFE8}" srcOrd="0" destOrd="0" presId="urn:microsoft.com/office/officeart/2005/8/layout/lProcess2"/>
    <dgm:cxn modelId="{E02C7489-6717-48E7-9AD1-544C9C02167B}" type="presOf" srcId="{9D46C21C-E553-4CDB-9084-7D2B8BD37A11}" destId="{BD1C0DBC-1672-43D9-9127-FE48ECC9D341}" srcOrd="1" destOrd="0" presId="urn:microsoft.com/office/officeart/2005/8/layout/lProcess2"/>
    <dgm:cxn modelId="{8B7D48CA-A750-45B0-95A7-C9CB9C00D061}" srcId="{4D828075-4C18-49C1-BD73-126E94D4465A}" destId="{929C144B-89BE-46E6-A9B8-F4E4300388A8}" srcOrd="0" destOrd="0" parTransId="{BEF223E1-DA52-4FFC-8FE2-0123838644F1}" sibTransId="{D7579D11-07DB-47F4-862F-AC53944E66F9}"/>
    <dgm:cxn modelId="{CC46F2CA-CAE2-4BB2-A4CC-CEA279DD80E3}" type="presOf" srcId="{7B9C61E0-4D42-4F8D-838C-7B55E3AD13AE}" destId="{BD4E1D5F-8E3F-49AC-95FB-C6CC76BB1877}" srcOrd="0" destOrd="0" presId="urn:microsoft.com/office/officeart/2005/8/layout/lProcess2"/>
    <dgm:cxn modelId="{1DD6B589-446D-4289-A135-B2E188C1C045}" type="presOf" srcId="{025E9AB7-2A17-4F9A-8262-4BBF3505A2E0}" destId="{A689C8D8-53B1-4768-A207-5ECC225A04AA}" srcOrd="0" destOrd="0" presId="urn:microsoft.com/office/officeart/2005/8/layout/lProcess2"/>
    <dgm:cxn modelId="{B13B9D02-6DF9-43A7-AB4F-DF976CC1C24C}" type="presOf" srcId="{C569AF70-E636-417F-9A0D-274CDFFDCED9}" destId="{0A359027-2B0D-4DB1-9730-DF2EA7F69162}" srcOrd="0" destOrd="0" presId="urn:microsoft.com/office/officeart/2005/8/layout/lProcess2"/>
    <dgm:cxn modelId="{0CB0070D-B9AA-4E6D-9B91-C528E1EA0661}" type="presOf" srcId="{36EAE649-9AF2-4BDC-86F7-C9C7A4CBC75A}" destId="{0992280F-3855-4C0D-BF4C-1A94FF8B4195}" srcOrd="0" destOrd="0" presId="urn:microsoft.com/office/officeart/2005/8/layout/lProcess2"/>
    <dgm:cxn modelId="{CC7EBC5D-2DA0-4333-859C-97985977396A}" type="presOf" srcId="{E91F5B3C-28BC-4692-A45B-5D80E475F13B}" destId="{AABC38F8-5321-4621-A980-EA1D28F6CEC1}" srcOrd="0" destOrd="0" presId="urn:microsoft.com/office/officeart/2005/8/layout/lProcess2"/>
    <dgm:cxn modelId="{0045CA94-15BA-49C3-9255-AD33D6057034}" srcId="{372B33A4-9C13-45AE-A7F9-703CF363E762}" destId="{CA316FB4-0972-4A4C-BE91-19EDC94DC8E0}" srcOrd="2" destOrd="0" parTransId="{108D8413-92BC-4C42-8354-B525D53B4BE9}" sibTransId="{F39ED8BF-E41A-49C6-954B-73396427268C}"/>
    <dgm:cxn modelId="{5A588F69-B624-49BC-B7CA-1DF674E7DD6E}" type="presOf" srcId="{9D46C21C-E553-4CDB-9084-7D2B8BD37A11}" destId="{5A9397F0-DA5F-48D4-BCA1-2FA0BEC558B1}" srcOrd="0" destOrd="0" presId="urn:microsoft.com/office/officeart/2005/8/layout/lProcess2"/>
    <dgm:cxn modelId="{99A75136-D773-414A-81E3-D14D2F9760F3}" srcId="{9D46C21C-E553-4CDB-9084-7D2B8BD37A11}" destId="{36EAE649-9AF2-4BDC-86F7-C9C7A4CBC75A}" srcOrd="3" destOrd="0" parTransId="{AF702DD1-D9B0-4205-A7BF-AF7FCF6C4B43}" sibTransId="{34D085B1-4C63-4A25-8805-8952E5C434CD}"/>
    <dgm:cxn modelId="{20A71285-EDE8-43B9-AA67-C6C040B73A78}" type="presOf" srcId="{372B33A4-9C13-45AE-A7F9-703CF363E762}" destId="{1EE00A19-7FAA-44FC-A118-D55EF2143E33}" srcOrd="0" destOrd="0" presId="urn:microsoft.com/office/officeart/2005/8/layout/lProcess2"/>
    <dgm:cxn modelId="{AFCA2A53-1247-451C-B61D-B334AC7B0AEB}" srcId="{9D46C21C-E553-4CDB-9084-7D2B8BD37A11}" destId="{1F243900-C95E-4063-B656-828820B5EDF4}" srcOrd="4" destOrd="0" parTransId="{456CACEA-3B44-4378-99F5-36FC141BD90A}" sibTransId="{2C1048A7-104C-42A1-A6F8-8F312F3F7927}"/>
    <dgm:cxn modelId="{0F37FE06-E2F1-4D3B-BD48-06EFFE422967}" srcId="{C68891BD-8E04-44B6-91F9-6A7889F3D6AF}" destId="{5C107953-0F5B-4DC7-8D12-282C9A09FFEB}" srcOrd="2" destOrd="0" parTransId="{3D5C5BC9-7E6A-49E4-8DDE-58BCA6DDFB69}" sibTransId="{05D429E5-D19D-4458-A3C1-4C9DD6C41265}"/>
    <dgm:cxn modelId="{B8E36C26-3B9B-4CF9-87C7-BED7CE6A87EA}" srcId="{4D828075-4C18-49C1-BD73-126E94D4465A}" destId="{E91F5B3C-28BC-4692-A45B-5D80E475F13B}" srcOrd="1" destOrd="0" parTransId="{EF084EC4-7633-4433-A3B8-F1F0CFFDCD34}" sibTransId="{F4C0CDD7-A4C6-49B2-8229-C925BFC43B43}"/>
    <dgm:cxn modelId="{7CAED38F-E344-4F45-9267-C98A88C50992}" srcId="{C569AF70-E636-417F-9A0D-274CDFFDCED9}" destId="{4D828075-4C18-49C1-BD73-126E94D4465A}" srcOrd="1" destOrd="0" parTransId="{80562B20-D425-4332-A4D1-8C4F8C002BB4}" sibTransId="{868B0ACE-9039-428A-BBDB-F7AF8D81CC88}"/>
    <dgm:cxn modelId="{7D79359C-CE4A-45C9-BD6E-DD2325207E88}" type="presOf" srcId="{20385EF5-AE51-4A83-9C9C-600E4D347B36}" destId="{A348643D-10F3-48CB-BB7A-15FDE147C04A}" srcOrd="0" destOrd="0" presId="urn:microsoft.com/office/officeart/2005/8/layout/lProcess2"/>
    <dgm:cxn modelId="{4FB328C4-2D26-4153-BEB1-7F31FE87ABA4}" srcId="{C569AF70-E636-417F-9A0D-274CDFFDCED9}" destId="{9D46C21C-E553-4CDB-9084-7D2B8BD37A11}" srcOrd="0" destOrd="0" parTransId="{9459784D-AB3E-48FF-B924-71ACFBBD5AB7}" sibTransId="{5577F8D3-087E-4D3D-A37C-BD994F5EEEA2}"/>
    <dgm:cxn modelId="{1B07E89B-3868-4DD3-8F8C-22C05434A814}" type="presOf" srcId="{E4CAB62A-A5AC-4344-B160-2DD88DDF7A28}" destId="{DC3492C0-EC47-46EA-BDC1-12BB322D05E8}" srcOrd="1" destOrd="0" presId="urn:microsoft.com/office/officeart/2005/8/layout/lProcess2"/>
    <dgm:cxn modelId="{4176E534-36AE-4155-8316-B939C8109720}" type="presOf" srcId="{929C144B-89BE-46E6-A9B8-F4E4300388A8}" destId="{BFE22E0C-DA4E-48B2-BDAC-A1E58B274545}" srcOrd="0" destOrd="0" presId="urn:microsoft.com/office/officeart/2005/8/layout/lProcess2"/>
    <dgm:cxn modelId="{59727BD8-FD61-4322-B40F-01114CD640DB}" srcId="{C569AF70-E636-417F-9A0D-274CDFFDCED9}" destId="{372B33A4-9C13-45AE-A7F9-703CF363E762}" srcOrd="4" destOrd="0" parTransId="{38A861DF-4521-4C7E-ACC0-9EAABAD24B95}" sibTransId="{E63FA560-AD02-4986-85FE-5E297DC27F4C}"/>
    <dgm:cxn modelId="{10171566-B02A-4086-A0D3-F7ED513CEEA0}" type="presOf" srcId="{6C08B73A-AF05-44A1-9991-3F952470CD22}" destId="{460F3880-23C6-4FE5-9C3F-D3CB7717D67F}" srcOrd="0" destOrd="0" presId="urn:microsoft.com/office/officeart/2005/8/layout/lProcess2"/>
    <dgm:cxn modelId="{824E8493-C9DC-40E0-94CF-38E986D489BE}" type="presOf" srcId="{DCFCD2AA-8E8C-43B8-955A-D44B97110DE3}" destId="{4E3857E4-2D6F-4C57-BAD0-DA5277787A76}" srcOrd="0" destOrd="0" presId="urn:microsoft.com/office/officeart/2005/8/layout/lProcess2"/>
    <dgm:cxn modelId="{3A796F56-3EE3-44CF-B170-317EBAD4D32D}" srcId="{E4CAB62A-A5AC-4344-B160-2DD88DDF7A28}" destId="{F8D1E940-68FF-43F3-AEBB-1C02686F1E73}" srcOrd="1" destOrd="0" parTransId="{7C708F81-F0AF-42FD-9CE8-059A6D76F47C}" sibTransId="{91873492-6199-4321-8014-A8C7A6F5A7D5}"/>
    <dgm:cxn modelId="{9B0D0F3D-9060-400C-B049-5A2744E72752}" srcId="{372B33A4-9C13-45AE-A7F9-703CF363E762}" destId="{0F2E407C-3E46-4E48-8536-D2DA6437DCD4}" srcOrd="0" destOrd="0" parTransId="{859CC4A7-5693-4653-A4C9-B38884A7C3CE}" sibTransId="{63A46F84-F450-4FF0-A8E7-AAD0A1D5A969}"/>
    <dgm:cxn modelId="{9D53D806-4123-41E1-B46F-B02AD3953E4A}" srcId="{E4CAB62A-A5AC-4344-B160-2DD88DDF7A28}" destId="{65B114C1-BC11-4246-9CFB-44118649F17E}" srcOrd="0" destOrd="0" parTransId="{86272F46-4383-4F85-9596-4DECEF49AD9D}" sibTransId="{24FC856C-346B-409D-89CC-258D8D88583E}"/>
    <dgm:cxn modelId="{FD6B2FF4-7992-4B3C-A742-6E26555D2B5F}" type="presOf" srcId="{C68891BD-8E04-44B6-91F9-6A7889F3D6AF}" destId="{1B1DC8D9-F9B1-4575-B1D5-D1B3D232CF2D}" srcOrd="0" destOrd="0" presId="urn:microsoft.com/office/officeart/2005/8/layout/lProcess2"/>
    <dgm:cxn modelId="{A862EB4C-F9DC-4081-B594-1CEB37598816}" srcId="{C569AF70-E636-417F-9A0D-274CDFFDCED9}" destId="{E4CAB62A-A5AC-4344-B160-2DD88DDF7A28}" srcOrd="2" destOrd="0" parTransId="{FB597929-1A9B-4A4F-B1FE-8C6E71F21B89}" sibTransId="{D2213994-5972-45ED-92EF-927CFB244957}"/>
    <dgm:cxn modelId="{BCE00501-52B9-48BC-9B5F-404F3314B63F}" srcId="{4D828075-4C18-49C1-BD73-126E94D4465A}" destId="{DCFCD2AA-8E8C-43B8-955A-D44B97110DE3}" srcOrd="2" destOrd="0" parTransId="{C36470E2-CAB9-49C0-BA08-09816A115353}" sibTransId="{640ECCBC-0FC4-48BA-A353-987B2CE37C2D}"/>
    <dgm:cxn modelId="{0AD68248-3781-4929-A660-02E0086E0050}" type="presOf" srcId="{1BC31879-9C69-47AD-9F4F-9935E1F086A5}" destId="{EF426CDA-E9E0-4464-AAE2-D6AC5597EBD9}" srcOrd="0" destOrd="0" presId="urn:microsoft.com/office/officeart/2005/8/layout/lProcess2"/>
    <dgm:cxn modelId="{687400F6-CCA4-4799-85EE-401EB6F6447B}" type="presParOf" srcId="{0A359027-2B0D-4DB1-9730-DF2EA7F69162}" destId="{E317DB53-370B-472B-AB1F-71BA7F7BFFA4}" srcOrd="0" destOrd="0" presId="urn:microsoft.com/office/officeart/2005/8/layout/lProcess2"/>
    <dgm:cxn modelId="{A2D27399-6D3F-4CF5-84FD-E55582E41B6F}" type="presParOf" srcId="{E317DB53-370B-472B-AB1F-71BA7F7BFFA4}" destId="{5A9397F0-DA5F-48D4-BCA1-2FA0BEC558B1}" srcOrd="0" destOrd="0" presId="urn:microsoft.com/office/officeart/2005/8/layout/lProcess2"/>
    <dgm:cxn modelId="{E0D43F79-F5EC-410A-96C2-3078F43710B7}" type="presParOf" srcId="{E317DB53-370B-472B-AB1F-71BA7F7BFFA4}" destId="{BD1C0DBC-1672-43D9-9127-FE48ECC9D341}" srcOrd="1" destOrd="0" presId="urn:microsoft.com/office/officeart/2005/8/layout/lProcess2"/>
    <dgm:cxn modelId="{BBD24B34-8D3B-4DE9-A177-DAB4B75C0E3C}" type="presParOf" srcId="{E317DB53-370B-472B-AB1F-71BA7F7BFFA4}" destId="{4DB261E8-BEC9-46C2-9E1C-7291148F8FC4}" srcOrd="2" destOrd="0" presId="urn:microsoft.com/office/officeart/2005/8/layout/lProcess2"/>
    <dgm:cxn modelId="{DDF58506-2DFD-4827-9912-312C6A14D14F}" type="presParOf" srcId="{4DB261E8-BEC9-46C2-9E1C-7291148F8FC4}" destId="{742AE840-98FA-401C-8AFD-C4CCC5597D67}" srcOrd="0" destOrd="0" presId="urn:microsoft.com/office/officeart/2005/8/layout/lProcess2"/>
    <dgm:cxn modelId="{A10722D9-53EF-4B8C-AA08-5224BCC7D06D}" type="presParOf" srcId="{742AE840-98FA-401C-8AFD-C4CCC5597D67}" destId="{A348643D-10F3-48CB-BB7A-15FDE147C04A}" srcOrd="0" destOrd="0" presId="urn:microsoft.com/office/officeart/2005/8/layout/lProcess2"/>
    <dgm:cxn modelId="{D2D07400-D18E-436F-B528-0A3C5B8B0E30}" type="presParOf" srcId="{742AE840-98FA-401C-8AFD-C4CCC5597D67}" destId="{9CBD67D0-DC30-4B4C-9883-40E6BD1C2444}" srcOrd="1" destOrd="0" presId="urn:microsoft.com/office/officeart/2005/8/layout/lProcess2"/>
    <dgm:cxn modelId="{6EA453C3-A282-41B3-B1AE-FC90CF6D90A5}" type="presParOf" srcId="{742AE840-98FA-401C-8AFD-C4CCC5597D67}" destId="{E40C4DF3-E936-4B75-90AD-76DDB8CE18A7}" srcOrd="2" destOrd="0" presId="urn:microsoft.com/office/officeart/2005/8/layout/lProcess2"/>
    <dgm:cxn modelId="{6CEAF49B-DA3C-4E60-B996-4D14191C730A}" type="presParOf" srcId="{742AE840-98FA-401C-8AFD-C4CCC5597D67}" destId="{C7BB653D-EC0A-44C8-8439-CA017A81A246}" srcOrd="3" destOrd="0" presId="urn:microsoft.com/office/officeart/2005/8/layout/lProcess2"/>
    <dgm:cxn modelId="{96BA961C-49E0-4CC6-83F0-5F2DEB9FF686}" type="presParOf" srcId="{742AE840-98FA-401C-8AFD-C4CCC5597D67}" destId="{EF426CDA-E9E0-4464-AAE2-D6AC5597EBD9}" srcOrd="4" destOrd="0" presId="urn:microsoft.com/office/officeart/2005/8/layout/lProcess2"/>
    <dgm:cxn modelId="{598EBFFC-00E2-4602-AF3D-3761989B902C}" type="presParOf" srcId="{742AE840-98FA-401C-8AFD-C4CCC5597D67}" destId="{DF5789C1-43FF-4F1A-8F6F-04C8A6AE3225}" srcOrd="5" destOrd="0" presId="urn:microsoft.com/office/officeart/2005/8/layout/lProcess2"/>
    <dgm:cxn modelId="{DA12A34F-A0F2-4970-BF53-17CC9C4636C3}" type="presParOf" srcId="{742AE840-98FA-401C-8AFD-C4CCC5597D67}" destId="{0992280F-3855-4C0D-BF4C-1A94FF8B4195}" srcOrd="6" destOrd="0" presId="urn:microsoft.com/office/officeart/2005/8/layout/lProcess2"/>
    <dgm:cxn modelId="{D431B69B-C4CF-486D-BA8F-2CF7B5378E52}" type="presParOf" srcId="{742AE840-98FA-401C-8AFD-C4CCC5597D67}" destId="{79D8AC05-C37B-4971-AC2D-48D5D12F6E7B}" srcOrd="7" destOrd="0" presId="urn:microsoft.com/office/officeart/2005/8/layout/lProcess2"/>
    <dgm:cxn modelId="{F53B65EA-BEE8-4DC1-BE13-5BC4ECD240F0}" type="presParOf" srcId="{742AE840-98FA-401C-8AFD-C4CCC5597D67}" destId="{4D9830F3-956F-4CD4-AF8B-ED49669DA2B8}" srcOrd="8" destOrd="0" presId="urn:microsoft.com/office/officeart/2005/8/layout/lProcess2"/>
    <dgm:cxn modelId="{CFEA4392-14DF-4CA8-A1F2-1D771990896A}" type="presParOf" srcId="{742AE840-98FA-401C-8AFD-C4CCC5597D67}" destId="{2CB3CAB4-076B-4090-BA7E-311BB7AFC549}" srcOrd="9" destOrd="0" presId="urn:microsoft.com/office/officeart/2005/8/layout/lProcess2"/>
    <dgm:cxn modelId="{F52F2BEE-90EC-45B0-BBC9-3374EC30C39D}" type="presParOf" srcId="{742AE840-98FA-401C-8AFD-C4CCC5597D67}" destId="{4EBF1A00-7869-4BC4-897C-DD973BC1AB5C}" srcOrd="10" destOrd="0" presId="urn:microsoft.com/office/officeart/2005/8/layout/lProcess2"/>
    <dgm:cxn modelId="{5DABBCE9-E46E-4B6F-8A5A-7C6019736C3B}" type="presParOf" srcId="{0A359027-2B0D-4DB1-9730-DF2EA7F69162}" destId="{1783963D-AAE2-4977-8B1D-1AC685C8489B}" srcOrd="1" destOrd="0" presId="urn:microsoft.com/office/officeart/2005/8/layout/lProcess2"/>
    <dgm:cxn modelId="{B32C51D8-499D-4EFF-8311-3A869200B8A4}" type="presParOf" srcId="{0A359027-2B0D-4DB1-9730-DF2EA7F69162}" destId="{FD86D3ED-E655-4A2F-B6B5-1D5B5FB1090D}" srcOrd="2" destOrd="0" presId="urn:microsoft.com/office/officeart/2005/8/layout/lProcess2"/>
    <dgm:cxn modelId="{BF3CF11C-7A84-4232-9C57-0F7847683393}" type="presParOf" srcId="{FD86D3ED-E655-4A2F-B6B5-1D5B5FB1090D}" destId="{6CE03114-428D-4179-85B2-B6FA895C7617}" srcOrd="0" destOrd="0" presId="urn:microsoft.com/office/officeart/2005/8/layout/lProcess2"/>
    <dgm:cxn modelId="{D382999C-372D-44DD-BA22-F4C8BC083942}" type="presParOf" srcId="{FD86D3ED-E655-4A2F-B6B5-1D5B5FB1090D}" destId="{3166F6EA-C020-4732-A579-BD5965EBCF60}" srcOrd="1" destOrd="0" presId="urn:microsoft.com/office/officeart/2005/8/layout/lProcess2"/>
    <dgm:cxn modelId="{550FEC74-1399-4D85-9A5A-5859E5A097F8}" type="presParOf" srcId="{FD86D3ED-E655-4A2F-B6B5-1D5B5FB1090D}" destId="{DC04DDB9-48F9-49EC-AFE1-64046BC86401}" srcOrd="2" destOrd="0" presId="urn:microsoft.com/office/officeart/2005/8/layout/lProcess2"/>
    <dgm:cxn modelId="{31048882-C83F-4501-BC90-8792F27E97AB}" type="presParOf" srcId="{DC04DDB9-48F9-49EC-AFE1-64046BC86401}" destId="{5D41204A-0573-48B4-BDE7-87FB94912F0B}" srcOrd="0" destOrd="0" presId="urn:microsoft.com/office/officeart/2005/8/layout/lProcess2"/>
    <dgm:cxn modelId="{E943BDB0-A050-44B5-8672-0E18165D2C9F}" type="presParOf" srcId="{5D41204A-0573-48B4-BDE7-87FB94912F0B}" destId="{BFE22E0C-DA4E-48B2-BDAC-A1E58B274545}" srcOrd="0" destOrd="0" presId="urn:microsoft.com/office/officeart/2005/8/layout/lProcess2"/>
    <dgm:cxn modelId="{D284A315-BA3D-4C31-866D-001F9A030349}" type="presParOf" srcId="{5D41204A-0573-48B4-BDE7-87FB94912F0B}" destId="{D1FF2109-C8E7-4A65-B6BE-73EC133B27C5}" srcOrd="1" destOrd="0" presId="urn:microsoft.com/office/officeart/2005/8/layout/lProcess2"/>
    <dgm:cxn modelId="{17D382F9-4AF4-4EDB-BE21-86AB1ADAB5A7}" type="presParOf" srcId="{5D41204A-0573-48B4-BDE7-87FB94912F0B}" destId="{AABC38F8-5321-4621-A980-EA1D28F6CEC1}" srcOrd="2" destOrd="0" presId="urn:microsoft.com/office/officeart/2005/8/layout/lProcess2"/>
    <dgm:cxn modelId="{C2F027D8-F104-48BA-89E0-3432A3F7601A}" type="presParOf" srcId="{5D41204A-0573-48B4-BDE7-87FB94912F0B}" destId="{E24C7287-09CE-4AA8-B3DE-7A356CDE352D}" srcOrd="3" destOrd="0" presId="urn:microsoft.com/office/officeart/2005/8/layout/lProcess2"/>
    <dgm:cxn modelId="{C3B3B3EA-5851-442A-B703-101E6AC070D7}" type="presParOf" srcId="{5D41204A-0573-48B4-BDE7-87FB94912F0B}" destId="{4E3857E4-2D6F-4C57-BAD0-DA5277787A76}" srcOrd="4" destOrd="0" presId="urn:microsoft.com/office/officeart/2005/8/layout/lProcess2"/>
    <dgm:cxn modelId="{15155271-DB75-4FB7-B42F-D177F2037A96}" type="presParOf" srcId="{0A359027-2B0D-4DB1-9730-DF2EA7F69162}" destId="{46638516-34BE-44D9-8C1C-2AA981AB12F7}" srcOrd="3" destOrd="0" presId="urn:microsoft.com/office/officeart/2005/8/layout/lProcess2"/>
    <dgm:cxn modelId="{A28DBCFD-03F3-4AB1-9A3C-E0545EC43ACA}" type="presParOf" srcId="{0A359027-2B0D-4DB1-9730-DF2EA7F69162}" destId="{394D6B2B-CE3B-44CC-BFFE-50C5BC6D90FB}" srcOrd="4" destOrd="0" presId="urn:microsoft.com/office/officeart/2005/8/layout/lProcess2"/>
    <dgm:cxn modelId="{DCFDD9DA-FC37-4E7C-BC73-2F82EF8B1F64}" type="presParOf" srcId="{394D6B2B-CE3B-44CC-BFFE-50C5BC6D90FB}" destId="{61BEB26D-2C56-4903-A368-3755FA4A1B1F}" srcOrd="0" destOrd="0" presId="urn:microsoft.com/office/officeart/2005/8/layout/lProcess2"/>
    <dgm:cxn modelId="{605F7CF8-D8D7-4072-B357-89151482A49D}" type="presParOf" srcId="{394D6B2B-CE3B-44CC-BFFE-50C5BC6D90FB}" destId="{DC3492C0-EC47-46EA-BDC1-12BB322D05E8}" srcOrd="1" destOrd="0" presId="urn:microsoft.com/office/officeart/2005/8/layout/lProcess2"/>
    <dgm:cxn modelId="{7EF8D436-7BFB-45D6-97B1-A15762458BEF}" type="presParOf" srcId="{394D6B2B-CE3B-44CC-BFFE-50C5BC6D90FB}" destId="{79C5F94D-E0BA-4F2C-B51B-A09270E20CBC}" srcOrd="2" destOrd="0" presId="urn:microsoft.com/office/officeart/2005/8/layout/lProcess2"/>
    <dgm:cxn modelId="{D5D1A6EB-D20C-415C-85A0-B88555B94567}" type="presParOf" srcId="{79C5F94D-E0BA-4F2C-B51B-A09270E20CBC}" destId="{9C669129-8CB9-4CA0-B399-928353B2AF87}" srcOrd="0" destOrd="0" presId="urn:microsoft.com/office/officeart/2005/8/layout/lProcess2"/>
    <dgm:cxn modelId="{844787CF-D8C1-445E-98ED-88D678A7B4A6}" type="presParOf" srcId="{9C669129-8CB9-4CA0-B399-928353B2AF87}" destId="{5FCF3AA9-E351-4102-A69B-58363C983CF2}" srcOrd="0" destOrd="0" presId="urn:microsoft.com/office/officeart/2005/8/layout/lProcess2"/>
    <dgm:cxn modelId="{AF1023A3-7D76-4822-9253-4A82A7FB8E96}" type="presParOf" srcId="{9C669129-8CB9-4CA0-B399-928353B2AF87}" destId="{A5D113EE-BC0D-444A-A4E8-81B99A5610A8}" srcOrd="1" destOrd="0" presId="urn:microsoft.com/office/officeart/2005/8/layout/lProcess2"/>
    <dgm:cxn modelId="{1809E958-38B9-45AC-A7DE-95A583C36D3A}" type="presParOf" srcId="{9C669129-8CB9-4CA0-B399-928353B2AF87}" destId="{7C859F00-325F-4C22-BA7F-F74692E22EE3}" srcOrd="2" destOrd="0" presId="urn:microsoft.com/office/officeart/2005/8/layout/lProcess2"/>
    <dgm:cxn modelId="{662ADFD4-D32F-4BB6-860E-B07AD24130E3}" type="presParOf" srcId="{9C669129-8CB9-4CA0-B399-928353B2AF87}" destId="{8250475C-9827-41AD-93F7-453352C6F86A}" srcOrd="3" destOrd="0" presId="urn:microsoft.com/office/officeart/2005/8/layout/lProcess2"/>
    <dgm:cxn modelId="{EA7FABD9-DC21-48E8-AA93-EBA5EF095D47}" type="presParOf" srcId="{9C669129-8CB9-4CA0-B399-928353B2AF87}" destId="{460F3880-23C6-4FE5-9C3F-D3CB7717D67F}" srcOrd="4" destOrd="0" presId="urn:microsoft.com/office/officeart/2005/8/layout/lProcess2"/>
    <dgm:cxn modelId="{D16F5148-91EA-4A87-AE84-68C46711198E}" type="presParOf" srcId="{0A359027-2B0D-4DB1-9730-DF2EA7F69162}" destId="{245F031A-3D65-4CED-A1D9-2C4F36ADE315}" srcOrd="5" destOrd="0" presId="urn:microsoft.com/office/officeart/2005/8/layout/lProcess2"/>
    <dgm:cxn modelId="{107503BF-4175-4731-BB8B-14800E34AABA}" type="presParOf" srcId="{0A359027-2B0D-4DB1-9730-DF2EA7F69162}" destId="{DEE0FD61-C1A9-4481-B46E-04C9E438478C}" srcOrd="6" destOrd="0" presId="urn:microsoft.com/office/officeart/2005/8/layout/lProcess2"/>
    <dgm:cxn modelId="{4151A047-4941-45A5-A45C-10C5B2ACC934}" type="presParOf" srcId="{DEE0FD61-C1A9-4481-B46E-04C9E438478C}" destId="{1B1DC8D9-F9B1-4575-B1D5-D1B3D232CF2D}" srcOrd="0" destOrd="0" presId="urn:microsoft.com/office/officeart/2005/8/layout/lProcess2"/>
    <dgm:cxn modelId="{78D63FE0-749F-48A5-94A2-A845BD8973C3}" type="presParOf" srcId="{DEE0FD61-C1A9-4481-B46E-04C9E438478C}" destId="{985097C8-045B-44E3-B13E-BCFEF2252128}" srcOrd="1" destOrd="0" presId="urn:microsoft.com/office/officeart/2005/8/layout/lProcess2"/>
    <dgm:cxn modelId="{10545F6D-1266-47F4-A30D-FDE5D05B03B8}" type="presParOf" srcId="{DEE0FD61-C1A9-4481-B46E-04C9E438478C}" destId="{18154C39-3480-4445-84F0-4CAFF4A708A5}" srcOrd="2" destOrd="0" presId="urn:microsoft.com/office/officeart/2005/8/layout/lProcess2"/>
    <dgm:cxn modelId="{F2174030-8123-4BFF-B84C-C94D3417C367}" type="presParOf" srcId="{18154C39-3480-4445-84F0-4CAFF4A708A5}" destId="{2FF76BEA-2FF7-4682-A1E0-607CC7A3A539}" srcOrd="0" destOrd="0" presId="urn:microsoft.com/office/officeart/2005/8/layout/lProcess2"/>
    <dgm:cxn modelId="{A215EBA4-9EEA-493B-811C-E06C2BE27263}" type="presParOf" srcId="{2FF76BEA-2FF7-4682-A1E0-607CC7A3A539}" destId="{BD4E1D5F-8E3F-49AC-95FB-C6CC76BB1877}" srcOrd="0" destOrd="0" presId="urn:microsoft.com/office/officeart/2005/8/layout/lProcess2"/>
    <dgm:cxn modelId="{D08983AF-B75E-4019-B2F4-F8BC948926CC}" type="presParOf" srcId="{2FF76BEA-2FF7-4682-A1E0-607CC7A3A539}" destId="{66F2ACDA-20CD-4725-B1A8-0BAB6068242B}" srcOrd="1" destOrd="0" presId="urn:microsoft.com/office/officeart/2005/8/layout/lProcess2"/>
    <dgm:cxn modelId="{35C21A9A-B524-440B-9396-189291A4F7BA}" type="presParOf" srcId="{2FF76BEA-2FF7-4682-A1E0-607CC7A3A539}" destId="{88C76438-EFC8-4ED4-B3DB-0078BA699704}" srcOrd="2" destOrd="0" presId="urn:microsoft.com/office/officeart/2005/8/layout/lProcess2"/>
    <dgm:cxn modelId="{62C9A282-2D0D-459D-B828-5CFA93A5CB40}" type="presParOf" srcId="{2FF76BEA-2FF7-4682-A1E0-607CC7A3A539}" destId="{00C3B843-F437-4866-9BF6-EE202A7B760E}" srcOrd="3" destOrd="0" presId="urn:microsoft.com/office/officeart/2005/8/layout/lProcess2"/>
    <dgm:cxn modelId="{0F152493-319D-4798-A73D-2E02A0C43826}" type="presParOf" srcId="{2FF76BEA-2FF7-4682-A1E0-607CC7A3A539}" destId="{19A8E6D1-5C3A-4EF1-A0E9-C66E632EEFE8}" srcOrd="4" destOrd="0" presId="urn:microsoft.com/office/officeart/2005/8/layout/lProcess2"/>
    <dgm:cxn modelId="{0A72C982-C198-48C2-8EF6-95F8C757A23A}" type="presParOf" srcId="{0A359027-2B0D-4DB1-9730-DF2EA7F69162}" destId="{9E4F45BB-DB3B-4498-9395-934D86672E1C}" srcOrd="7" destOrd="0" presId="urn:microsoft.com/office/officeart/2005/8/layout/lProcess2"/>
    <dgm:cxn modelId="{8550C834-0A43-4FEC-9888-7F81F0DE84F4}" type="presParOf" srcId="{0A359027-2B0D-4DB1-9730-DF2EA7F69162}" destId="{15427896-995F-40E8-9A22-D9CB483F5A99}" srcOrd="8" destOrd="0" presId="urn:microsoft.com/office/officeart/2005/8/layout/lProcess2"/>
    <dgm:cxn modelId="{B63FF5B8-0E0C-4614-AA01-3FC042BFAF94}" type="presParOf" srcId="{15427896-995F-40E8-9A22-D9CB483F5A99}" destId="{1EE00A19-7FAA-44FC-A118-D55EF2143E33}" srcOrd="0" destOrd="0" presId="urn:microsoft.com/office/officeart/2005/8/layout/lProcess2"/>
    <dgm:cxn modelId="{630754A5-EA02-4CF8-BF27-1F4E194C1D4B}" type="presParOf" srcId="{15427896-995F-40E8-9A22-D9CB483F5A99}" destId="{5C730635-A897-4903-AB58-086A5B7C9A3D}" srcOrd="1" destOrd="0" presId="urn:microsoft.com/office/officeart/2005/8/layout/lProcess2"/>
    <dgm:cxn modelId="{12690758-48E9-474C-9E87-1534E82941C5}" type="presParOf" srcId="{15427896-995F-40E8-9A22-D9CB483F5A99}" destId="{9277188F-7194-4A19-AB08-270D27061E0F}" srcOrd="2" destOrd="0" presId="urn:microsoft.com/office/officeart/2005/8/layout/lProcess2"/>
    <dgm:cxn modelId="{0E790035-012A-43CA-B1F2-7B647EDC5A04}" type="presParOf" srcId="{9277188F-7194-4A19-AB08-270D27061E0F}" destId="{2D85E036-D7C7-45CC-ABDC-B5585D6F736B}" srcOrd="0" destOrd="0" presId="urn:microsoft.com/office/officeart/2005/8/layout/lProcess2"/>
    <dgm:cxn modelId="{EA3492F1-EF00-4C2F-8B38-857B6BA0D146}" type="presParOf" srcId="{2D85E036-D7C7-45CC-ABDC-B5585D6F736B}" destId="{D9230D45-E56E-47BD-A5D6-0234DA840016}" srcOrd="0" destOrd="0" presId="urn:microsoft.com/office/officeart/2005/8/layout/lProcess2"/>
    <dgm:cxn modelId="{32CEA95B-15A6-4C9A-8F89-C6AB7A30EBAF}" type="presParOf" srcId="{2D85E036-D7C7-45CC-ABDC-B5585D6F736B}" destId="{D390D664-AEB8-4ECE-8327-A9891BB64D10}" srcOrd="1" destOrd="0" presId="urn:microsoft.com/office/officeart/2005/8/layout/lProcess2"/>
    <dgm:cxn modelId="{A8F5EFE9-5C9F-455F-921B-1A85390F2662}" type="presParOf" srcId="{2D85E036-D7C7-45CC-ABDC-B5585D6F736B}" destId="{A689C8D8-53B1-4768-A207-5ECC225A04AA}" srcOrd="2" destOrd="0" presId="urn:microsoft.com/office/officeart/2005/8/layout/lProcess2"/>
    <dgm:cxn modelId="{1435E12F-DC41-48D0-8F8F-1AE04748ED68}" type="presParOf" srcId="{2D85E036-D7C7-45CC-ABDC-B5585D6F736B}" destId="{AA26F35A-8641-435C-A201-80C344A3CC8F}" srcOrd="3" destOrd="0" presId="urn:microsoft.com/office/officeart/2005/8/layout/lProcess2"/>
    <dgm:cxn modelId="{7ACFA3E1-222A-4A6B-A0B8-9EF3F9D96B5B}" type="presParOf" srcId="{2D85E036-D7C7-45CC-ABDC-B5585D6F736B}" destId="{11025539-26B4-4000-B108-7215910F5DA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D28F3-E605-4013-8FAD-C91B34FB38E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C44353-DB3A-4EB1-A615-26D94C8CB12C}">
      <dgm:prSet/>
      <dgm:spPr/>
      <dgm:t>
        <a:bodyPr/>
        <a:lstStyle/>
        <a:p>
          <a:r>
            <a:rPr lang="it-IT"/>
            <a:t>Strutture di sede: </a:t>
          </a:r>
          <a:endParaRPr lang="en-US"/>
        </a:p>
      </dgm:t>
    </dgm:pt>
    <dgm:pt modelId="{3FF49032-9D87-4B8F-9AA9-0194209DABF0}" type="parTrans" cxnId="{D7E8DCBD-9014-42DC-9D9D-B4C1ACBC210D}">
      <dgm:prSet/>
      <dgm:spPr/>
      <dgm:t>
        <a:bodyPr/>
        <a:lstStyle/>
        <a:p>
          <a:endParaRPr lang="en-US"/>
        </a:p>
      </dgm:t>
    </dgm:pt>
    <dgm:pt modelId="{E1B245CE-FD61-4B5D-AE64-EF12451211C0}" type="sibTrans" cxnId="{D7E8DCBD-9014-42DC-9D9D-B4C1ACBC210D}">
      <dgm:prSet/>
      <dgm:spPr/>
      <dgm:t>
        <a:bodyPr/>
        <a:lstStyle/>
        <a:p>
          <a:endParaRPr lang="en-US"/>
        </a:p>
      </dgm:t>
    </dgm:pt>
    <dgm:pt modelId="{759470B2-9F19-426E-8C73-FAE3B075F4FF}">
      <dgm:prSet custT="1"/>
      <dgm:spPr/>
      <dgm:t>
        <a:bodyPr/>
        <a:lstStyle/>
        <a:p>
          <a:r>
            <a:rPr lang="it-IT" sz="1600" b="1" dirty="0" smtClean="0"/>
            <a:t>IRCCS Azienda </a:t>
          </a:r>
          <a:r>
            <a:rPr lang="it-IT" sz="1600" b="1" dirty="0" err="1"/>
            <a:t>Ospedaliero-Universitaria</a:t>
          </a:r>
          <a:r>
            <a:rPr lang="it-IT" sz="1600" b="1" dirty="0"/>
            <a:t> di Bologna (Policlinico S. Orsola – </a:t>
          </a:r>
          <a:r>
            <a:rPr lang="it-IT" sz="1600" b="1" dirty="0" err="1"/>
            <a:t>Malpighi</a:t>
          </a:r>
          <a:r>
            <a:rPr lang="it-IT" sz="1600" b="1" dirty="0" smtClean="0"/>
            <a:t>):</a:t>
          </a:r>
        </a:p>
        <a:p>
          <a:r>
            <a:rPr lang="it-IT" sz="1400" b="0" i="1" dirty="0" smtClean="0"/>
            <a:t>Ginecologia e Fisiopatologia della Riproduzione Umana</a:t>
          </a:r>
        </a:p>
        <a:p>
          <a:r>
            <a:rPr lang="it-IT" sz="1400" b="0" i="1" dirty="0" smtClean="0"/>
            <a:t>Procreazione Medicalmente Assistita</a:t>
          </a:r>
        </a:p>
        <a:p>
          <a:r>
            <a:rPr lang="it-IT" sz="1400" b="0" i="1" dirty="0" smtClean="0"/>
            <a:t>Ginecologia Oncologica</a:t>
          </a:r>
        </a:p>
        <a:p>
          <a:r>
            <a:rPr lang="it-IT" sz="1400" b="0" i="1" dirty="0" smtClean="0"/>
            <a:t>Ostetricia e Medicina dell’Età Prenatale</a:t>
          </a:r>
          <a:endParaRPr lang="en-US" sz="1400" b="0" i="1" dirty="0"/>
        </a:p>
      </dgm:t>
    </dgm:pt>
    <dgm:pt modelId="{E177671B-3525-485B-B5FE-6972D3E98C9A}" type="parTrans" cxnId="{7029E3DC-8176-479F-BCF6-91A020709058}">
      <dgm:prSet/>
      <dgm:spPr/>
      <dgm:t>
        <a:bodyPr/>
        <a:lstStyle/>
        <a:p>
          <a:endParaRPr lang="en-US"/>
        </a:p>
      </dgm:t>
    </dgm:pt>
    <dgm:pt modelId="{51E38AF6-AD67-4361-81BE-5AD8827D08B5}" type="sibTrans" cxnId="{7029E3DC-8176-479F-BCF6-91A020709058}">
      <dgm:prSet/>
      <dgm:spPr/>
      <dgm:t>
        <a:bodyPr/>
        <a:lstStyle/>
        <a:p>
          <a:endParaRPr lang="en-US"/>
        </a:p>
      </dgm:t>
    </dgm:pt>
    <dgm:pt modelId="{AC1D8573-A2E2-47B3-B977-CD3CB32DE1E3}">
      <dgm:prSet/>
      <dgm:spPr/>
      <dgm:t>
        <a:bodyPr/>
        <a:lstStyle/>
        <a:p>
          <a:r>
            <a:rPr lang="it-IT"/>
            <a:t>Strutture collegate:</a:t>
          </a:r>
          <a:endParaRPr lang="en-US"/>
        </a:p>
      </dgm:t>
    </dgm:pt>
    <dgm:pt modelId="{C8C0DD73-0118-4B92-85C6-C90E79F9AEEF}" type="parTrans" cxnId="{0A377CD2-A0DB-4237-BA03-AEC4968511CA}">
      <dgm:prSet/>
      <dgm:spPr/>
      <dgm:t>
        <a:bodyPr/>
        <a:lstStyle/>
        <a:p>
          <a:endParaRPr lang="en-US"/>
        </a:p>
      </dgm:t>
    </dgm:pt>
    <dgm:pt modelId="{575B5376-69E9-4C60-9837-59109D9AD440}" type="sibTrans" cxnId="{0A377CD2-A0DB-4237-BA03-AEC4968511CA}">
      <dgm:prSet/>
      <dgm:spPr/>
      <dgm:t>
        <a:bodyPr/>
        <a:lstStyle/>
        <a:p>
          <a:endParaRPr lang="en-US"/>
        </a:p>
      </dgm:t>
    </dgm:pt>
    <dgm:pt modelId="{359498B8-290D-45AC-9230-D642690FB98F}">
      <dgm:prSet/>
      <dgm:spPr/>
      <dgm:t>
        <a:bodyPr/>
        <a:lstStyle/>
        <a:p>
          <a:r>
            <a:rPr lang="it-IT" dirty="0"/>
            <a:t>Azienda USL di </a:t>
          </a:r>
          <a:r>
            <a:rPr lang="it-IT" b="1" dirty="0"/>
            <a:t>Bologna (Ospedale Maggiore, Ospedale di Bentivoglio, Consultori Familiari)</a:t>
          </a:r>
          <a:endParaRPr lang="en-US" b="1" dirty="0"/>
        </a:p>
      </dgm:t>
    </dgm:pt>
    <dgm:pt modelId="{82C226B9-2E68-435D-9E1B-9FF864C0E1AA}" type="parTrans" cxnId="{3C2272F5-8B59-4F9C-A138-7B9AD14AC8FF}">
      <dgm:prSet/>
      <dgm:spPr/>
      <dgm:t>
        <a:bodyPr/>
        <a:lstStyle/>
        <a:p>
          <a:endParaRPr lang="en-US"/>
        </a:p>
      </dgm:t>
    </dgm:pt>
    <dgm:pt modelId="{4C6C815B-6F2E-4C34-9B7B-8443A9ADFF7B}" type="sibTrans" cxnId="{3C2272F5-8B59-4F9C-A138-7B9AD14AC8FF}">
      <dgm:prSet/>
      <dgm:spPr/>
      <dgm:t>
        <a:bodyPr/>
        <a:lstStyle/>
        <a:p>
          <a:endParaRPr lang="en-US"/>
        </a:p>
      </dgm:t>
    </dgm:pt>
    <dgm:pt modelId="{26B393E7-C96B-41C7-BF70-FAF751A1B798}">
      <dgm:prSet/>
      <dgm:spPr/>
      <dgm:t>
        <a:bodyPr/>
        <a:lstStyle/>
        <a:p>
          <a:r>
            <a:rPr lang="it-IT" dirty="0"/>
            <a:t>Ospedale </a:t>
          </a:r>
          <a:r>
            <a:rPr lang="it-IT" dirty="0" err="1"/>
            <a:t>Morgagni-Pierantoni</a:t>
          </a:r>
          <a:r>
            <a:rPr lang="it-IT" dirty="0"/>
            <a:t> di </a:t>
          </a:r>
          <a:r>
            <a:rPr lang="it-IT" b="1" dirty="0" smtClean="0"/>
            <a:t>Forlì </a:t>
          </a:r>
          <a:r>
            <a:rPr lang="it-IT" dirty="0" smtClean="0"/>
            <a:t>(</a:t>
          </a:r>
          <a:r>
            <a:rPr lang="it-IT" b="1" dirty="0" smtClean="0"/>
            <a:t>AUSL Romagna</a:t>
          </a:r>
          <a:r>
            <a:rPr lang="it-IT" dirty="0" smtClean="0"/>
            <a:t>)</a:t>
          </a:r>
          <a:endParaRPr lang="en-US" dirty="0"/>
        </a:p>
      </dgm:t>
    </dgm:pt>
    <dgm:pt modelId="{ACAC6C16-3C35-4F7F-943E-4DDAE4789011}" type="parTrans" cxnId="{889F50B0-6D3E-4E9E-A63F-4716C84EE39A}">
      <dgm:prSet/>
      <dgm:spPr/>
      <dgm:t>
        <a:bodyPr/>
        <a:lstStyle/>
        <a:p>
          <a:endParaRPr lang="en-US"/>
        </a:p>
      </dgm:t>
    </dgm:pt>
    <dgm:pt modelId="{49EB8C6B-58C9-42C4-823D-9843465E950E}" type="sibTrans" cxnId="{889F50B0-6D3E-4E9E-A63F-4716C84EE39A}">
      <dgm:prSet/>
      <dgm:spPr/>
      <dgm:t>
        <a:bodyPr/>
        <a:lstStyle/>
        <a:p>
          <a:endParaRPr lang="en-US"/>
        </a:p>
      </dgm:t>
    </dgm:pt>
    <dgm:pt modelId="{8A1DE874-A9C8-48DA-9B18-15A0C0A6F8D8}">
      <dgm:prSet/>
      <dgm:spPr/>
      <dgm:t>
        <a:bodyPr/>
        <a:lstStyle/>
        <a:p>
          <a:r>
            <a:rPr lang="it-IT" dirty="0"/>
            <a:t>Ospedale Civile Nuovo </a:t>
          </a:r>
          <a:r>
            <a:rPr lang="it-IT" dirty="0" smtClean="0"/>
            <a:t>S</a:t>
          </a:r>
          <a:r>
            <a:rPr lang="it-IT" dirty="0"/>
            <a:t>. Maria della </a:t>
          </a:r>
          <a:r>
            <a:rPr lang="it-IT" dirty="0" smtClean="0"/>
            <a:t>Scala </a:t>
          </a:r>
          <a:r>
            <a:rPr lang="it-IT" dirty="0"/>
            <a:t>(</a:t>
          </a:r>
          <a:r>
            <a:rPr lang="it-IT" b="1" dirty="0"/>
            <a:t>Imola</a:t>
          </a:r>
          <a:r>
            <a:rPr lang="it-IT" dirty="0"/>
            <a:t>)</a:t>
          </a:r>
          <a:endParaRPr lang="en-US" dirty="0"/>
        </a:p>
      </dgm:t>
    </dgm:pt>
    <dgm:pt modelId="{EBBA85F6-F587-492E-B805-2EF2550A0948}" type="parTrans" cxnId="{46861BF2-FEAB-4511-906F-2D46B2CF09D4}">
      <dgm:prSet/>
      <dgm:spPr/>
      <dgm:t>
        <a:bodyPr/>
        <a:lstStyle/>
        <a:p>
          <a:endParaRPr lang="en-US"/>
        </a:p>
      </dgm:t>
    </dgm:pt>
    <dgm:pt modelId="{88820F67-A88B-4150-B997-EE11B2A8A075}" type="sibTrans" cxnId="{46861BF2-FEAB-4511-906F-2D46B2CF09D4}">
      <dgm:prSet/>
      <dgm:spPr/>
      <dgm:t>
        <a:bodyPr/>
        <a:lstStyle/>
        <a:p>
          <a:endParaRPr lang="en-US"/>
        </a:p>
      </dgm:t>
    </dgm:pt>
    <dgm:pt modelId="{1BAB94C3-69E7-4FFB-9E86-0FF0542439C4}">
      <dgm:prSet/>
      <dgm:spPr/>
      <dgm:t>
        <a:bodyPr/>
        <a:lstStyle/>
        <a:p>
          <a:r>
            <a:rPr lang="it-IT" dirty="0"/>
            <a:t>Ospedale Infermi di </a:t>
          </a:r>
          <a:r>
            <a:rPr lang="it-IT" b="1" dirty="0" smtClean="0"/>
            <a:t>Rimini (AUSL Romagna</a:t>
          </a:r>
          <a:r>
            <a:rPr lang="it-IT" dirty="0" smtClean="0"/>
            <a:t>)</a:t>
          </a:r>
          <a:endParaRPr lang="en-US" dirty="0"/>
        </a:p>
      </dgm:t>
    </dgm:pt>
    <dgm:pt modelId="{1DE2FA24-C77A-477B-8301-E98C9E560995}" type="parTrans" cxnId="{EC2CE6D1-A70B-4727-8373-C5544DA9D47F}">
      <dgm:prSet/>
      <dgm:spPr/>
      <dgm:t>
        <a:bodyPr/>
        <a:lstStyle/>
        <a:p>
          <a:endParaRPr lang="en-US"/>
        </a:p>
      </dgm:t>
    </dgm:pt>
    <dgm:pt modelId="{62B9FEEF-70FF-440B-8E34-9946DA9F966D}" type="sibTrans" cxnId="{EC2CE6D1-A70B-4727-8373-C5544DA9D47F}">
      <dgm:prSet/>
      <dgm:spPr/>
      <dgm:t>
        <a:bodyPr/>
        <a:lstStyle/>
        <a:p>
          <a:endParaRPr lang="en-US"/>
        </a:p>
      </dgm:t>
    </dgm:pt>
    <dgm:pt modelId="{8D0F5EEA-EE8A-47E6-ACA7-CF51FB1D7619}">
      <dgm:prSet/>
      <dgm:spPr/>
      <dgm:t>
        <a:bodyPr/>
        <a:lstStyle/>
        <a:p>
          <a:r>
            <a:rPr lang="it-IT"/>
            <a:t>Strutture complementari (Azienda Ospedaliero-Universitaria di Bologna)</a:t>
          </a:r>
          <a:endParaRPr lang="en-US"/>
        </a:p>
      </dgm:t>
    </dgm:pt>
    <dgm:pt modelId="{B9CADBE5-C9F7-4B8E-93AB-A547075787EB}" type="parTrans" cxnId="{FDBFEF6A-0F73-418A-BE8E-1C400E90C5B9}">
      <dgm:prSet/>
      <dgm:spPr/>
      <dgm:t>
        <a:bodyPr/>
        <a:lstStyle/>
        <a:p>
          <a:endParaRPr lang="en-US"/>
        </a:p>
      </dgm:t>
    </dgm:pt>
    <dgm:pt modelId="{8BF4F140-13F2-4130-B292-0096FB947F25}" type="sibTrans" cxnId="{FDBFEF6A-0F73-418A-BE8E-1C400E90C5B9}">
      <dgm:prSet/>
      <dgm:spPr/>
      <dgm:t>
        <a:bodyPr/>
        <a:lstStyle/>
        <a:p>
          <a:endParaRPr lang="en-US"/>
        </a:p>
      </dgm:t>
    </dgm:pt>
    <dgm:pt modelId="{000F288E-3EA8-4FDD-996E-E72CD5750526}">
      <dgm:prSet/>
      <dgm:spPr/>
      <dgm:t>
        <a:bodyPr/>
        <a:lstStyle/>
        <a:p>
          <a:r>
            <a:rPr lang="it-IT" i="1" dirty="0"/>
            <a:t>Anestesia e Rianimazione</a:t>
          </a:r>
          <a:endParaRPr lang="en-US" i="1" dirty="0"/>
        </a:p>
      </dgm:t>
    </dgm:pt>
    <dgm:pt modelId="{47C6544E-0AB0-4A45-9D90-4C7443872097}" type="parTrans" cxnId="{45E63BFC-2EC4-4C82-9FF8-4D5E0625917A}">
      <dgm:prSet/>
      <dgm:spPr/>
      <dgm:t>
        <a:bodyPr/>
        <a:lstStyle/>
        <a:p>
          <a:endParaRPr lang="en-US"/>
        </a:p>
      </dgm:t>
    </dgm:pt>
    <dgm:pt modelId="{26B23F35-9CDC-45E8-91B3-BFAAF10E0FAB}" type="sibTrans" cxnId="{45E63BFC-2EC4-4C82-9FF8-4D5E0625917A}">
      <dgm:prSet/>
      <dgm:spPr/>
      <dgm:t>
        <a:bodyPr/>
        <a:lstStyle/>
        <a:p>
          <a:endParaRPr lang="en-US"/>
        </a:p>
      </dgm:t>
    </dgm:pt>
    <dgm:pt modelId="{5B7118DA-8098-4D94-AFAA-875561476C17}">
      <dgm:prSet/>
      <dgm:spPr/>
      <dgm:t>
        <a:bodyPr/>
        <a:lstStyle/>
        <a:p>
          <a:r>
            <a:rPr lang="it-IT" i="1" dirty="0"/>
            <a:t>Medicina Interna </a:t>
          </a:r>
          <a:endParaRPr lang="en-US" i="1" dirty="0"/>
        </a:p>
      </dgm:t>
    </dgm:pt>
    <dgm:pt modelId="{635D9D7F-7CE7-481B-92A7-66B20481116D}" type="parTrans" cxnId="{6CE18BBA-DF4C-4913-BE90-018191D698F7}">
      <dgm:prSet/>
      <dgm:spPr/>
      <dgm:t>
        <a:bodyPr/>
        <a:lstStyle/>
        <a:p>
          <a:endParaRPr lang="en-US"/>
        </a:p>
      </dgm:t>
    </dgm:pt>
    <dgm:pt modelId="{3B710F2D-F4CC-465B-8E18-F47531E46D6D}" type="sibTrans" cxnId="{6CE18BBA-DF4C-4913-BE90-018191D698F7}">
      <dgm:prSet/>
      <dgm:spPr/>
      <dgm:t>
        <a:bodyPr/>
        <a:lstStyle/>
        <a:p>
          <a:endParaRPr lang="en-US"/>
        </a:p>
      </dgm:t>
    </dgm:pt>
    <dgm:pt modelId="{5AACC5D9-8DA0-4224-B13C-69726AF5BE9B}">
      <dgm:prSet/>
      <dgm:spPr/>
      <dgm:t>
        <a:bodyPr/>
        <a:lstStyle/>
        <a:p>
          <a:r>
            <a:rPr kumimoji="0" lang="en-GB" b="0" i="1" u="none" strike="noStrike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Chirurgia</a:t>
          </a:r>
          <a:r>
            <a:rPr kumimoji="0" lang="en-GB" b="0" i="1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GB" b="0" i="1" u="none" strike="noStrike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generale</a:t>
          </a:r>
          <a:r>
            <a:rPr kumimoji="0" lang="en-GB" b="0" i="1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/</a:t>
          </a:r>
          <a:r>
            <a:rPr kumimoji="0" lang="en-GB" b="0" i="1" u="none" strike="noStrike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della</a:t>
          </a:r>
          <a:r>
            <a:rPr kumimoji="0" lang="en-GB" b="0" i="1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GB" b="0" i="1" u="none" strike="noStrike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mammella</a:t>
          </a:r>
          <a:endParaRPr lang="en-US" i="1" dirty="0"/>
        </a:p>
      </dgm:t>
    </dgm:pt>
    <dgm:pt modelId="{2873224A-4F0C-4DCF-87CD-A6722CF4938C}" type="parTrans" cxnId="{CA009ED3-DAC7-41A6-B25A-8D02E9DA2AB8}">
      <dgm:prSet/>
      <dgm:spPr/>
      <dgm:t>
        <a:bodyPr/>
        <a:lstStyle/>
        <a:p>
          <a:endParaRPr lang="en-US"/>
        </a:p>
      </dgm:t>
    </dgm:pt>
    <dgm:pt modelId="{F2304C62-F2C8-4014-ABD0-DCE3C3EB84B9}" type="sibTrans" cxnId="{CA009ED3-DAC7-41A6-B25A-8D02E9DA2AB8}">
      <dgm:prSet/>
      <dgm:spPr/>
      <dgm:t>
        <a:bodyPr/>
        <a:lstStyle/>
        <a:p>
          <a:endParaRPr lang="en-US"/>
        </a:p>
      </dgm:t>
    </dgm:pt>
    <dgm:pt modelId="{280A95C5-1AB5-4D7A-9ABA-8B088ADEFEF7}" type="pres">
      <dgm:prSet presAssocID="{72FD28F3-E605-4013-8FAD-C91B34FB38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CB8B6C-5534-49CC-B3C3-989C831C2789}" type="pres">
      <dgm:prSet presAssocID="{7AC44353-DB3A-4EB1-A615-26D94C8CB12C}" presName="thickLine" presStyleLbl="alignNode1" presStyleIdx="0" presStyleCnt="3"/>
      <dgm:spPr/>
    </dgm:pt>
    <dgm:pt modelId="{D8A6C98D-77AC-47DA-B2CE-50210D4EC2CA}" type="pres">
      <dgm:prSet presAssocID="{7AC44353-DB3A-4EB1-A615-26D94C8CB12C}" presName="horz1" presStyleCnt="0"/>
      <dgm:spPr/>
    </dgm:pt>
    <dgm:pt modelId="{FEE5F0C7-B41F-4E61-AD2E-F16E0E849C18}" type="pres">
      <dgm:prSet presAssocID="{7AC44353-DB3A-4EB1-A615-26D94C8CB12C}" presName="tx1" presStyleLbl="revTx" presStyleIdx="0" presStyleCnt="11"/>
      <dgm:spPr/>
      <dgm:t>
        <a:bodyPr/>
        <a:lstStyle/>
        <a:p>
          <a:endParaRPr lang="en-US"/>
        </a:p>
      </dgm:t>
    </dgm:pt>
    <dgm:pt modelId="{CC117FB1-028B-42CE-989B-F46307D5AF4F}" type="pres">
      <dgm:prSet presAssocID="{7AC44353-DB3A-4EB1-A615-26D94C8CB12C}" presName="vert1" presStyleCnt="0"/>
      <dgm:spPr/>
    </dgm:pt>
    <dgm:pt modelId="{4CA4E2DD-527B-4ED8-8F1B-6750073095A0}" type="pres">
      <dgm:prSet presAssocID="{759470B2-9F19-426E-8C73-FAE3B075F4FF}" presName="vertSpace2a" presStyleCnt="0"/>
      <dgm:spPr/>
    </dgm:pt>
    <dgm:pt modelId="{C254FD27-80A1-4ED1-93EA-252446229461}" type="pres">
      <dgm:prSet presAssocID="{759470B2-9F19-426E-8C73-FAE3B075F4FF}" presName="horz2" presStyleCnt="0"/>
      <dgm:spPr/>
    </dgm:pt>
    <dgm:pt modelId="{A4B79C04-D7A6-46B3-82CD-E51A27B19941}" type="pres">
      <dgm:prSet presAssocID="{759470B2-9F19-426E-8C73-FAE3B075F4FF}" presName="horzSpace2" presStyleCnt="0"/>
      <dgm:spPr/>
    </dgm:pt>
    <dgm:pt modelId="{E24FBDBC-1572-4E72-B55A-7E2257C0F087}" type="pres">
      <dgm:prSet presAssocID="{759470B2-9F19-426E-8C73-FAE3B075F4FF}" presName="tx2" presStyleLbl="revTx" presStyleIdx="1" presStyleCnt="11" custLinFactNeighborY="-5161"/>
      <dgm:spPr/>
      <dgm:t>
        <a:bodyPr/>
        <a:lstStyle/>
        <a:p>
          <a:endParaRPr lang="en-US"/>
        </a:p>
      </dgm:t>
    </dgm:pt>
    <dgm:pt modelId="{06AC6C7F-BEA2-4450-AC13-53D06A85C8B2}" type="pres">
      <dgm:prSet presAssocID="{759470B2-9F19-426E-8C73-FAE3B075F4FF}" presName="vert2" presStyleCnt="0"/>
      <dgm:spPr/>
    </dgm:pt>
    <dgm:pt modelId="{9088F465-231E-46E5-AC5F-9EE785AACD8C}" type="pres">
      <dgm:prSet presAssocID="{759470B2-9F19-426E-8C73-FAE3B075F4FF}" presName="thinLine2b" presStyleLbl="callout" presStyleIdx="0" presStyleCnt="8"/>
      <dgm:spPr/>
    </dgm:pt>
    <dgm:pt modelId="{78C01CB2-393D-48F4-9DA5-BD8DE7F1229C}" type="pres">
      <dgm:prSet presAssocID="{759470B2-9F19-426E-8C73-FAE3B075F4FF}" presName="vertSpace2b" presStyleCnt="0"/>
      <dgm:spPr/>
    </dgm:pt>
    <dgm:pt modelId="{AA2F4419-F8FD-4F6F-B6D2-E73CC2692878}" type="pres">
      <dgm:prSet presAssocID="{AC1D8573-A2E2-47B3-B977-CD3CB32DE1E3}" presName="thickLine" presStyleLbl="alignNode1" presStyleIdx="1" presStyleCnt="3"/>
      <dgm:spPr/>
    </dgm:pt>
    <dgm:pt modelId="{74590F57-7B41-4BC9-9DDF-D9E39988F4D6}" type="pres">
      <dgm:prSet presAssocID="{AC1D8573-A2E2-47B3-B977-CD3CB32DE1E3}" presName="horz1" presStyleCnt="0"/>
      <dgm:spPr/>
    </dgm:pt>
    <dgm:pt modelId="{7E96BC9B-5EB3-4AB1-B535-31BCEAD76B81}" type="pres">
      <dgm:prSet presAssocID="{AC1D8573-A2E2-47B3-B977-CD3CB32DE1E3}" presName="tx1" presStyleLbl="revTx" presStyleIdx="2" presStyleCnt="11"/>
      <dgm:spPr/>
      <dgm:t>
        <a:bodyPr/>
        <a:lstStyle/>
        <a:p>
          <a:endParaRPr lang="en-US"/>
        </a:p>
      </dgm:t>
    </dgm:pt>
    <dgm:pt modelId="{97C47010-97EE-462B-ABC4-00AE61216588}" type="pres">
      <dgm:prSet presAssocID="{AC1D8573-A2E2-47B3-B977-CD3CB32DE1E3}" presName="vert1" presStyleCnt="0"/>
      <dgm:spPr/>
    </dgm:pt>
    <dgm:pt modelId="{5C5763E5-D18B-439A-8F21-BC3A549C3045}" type="pres">
      <dgm:prSet presAssocID="{359498B8-290D-45AC-9230-D642690FB98F}" presName="vertSpace2a" presStyleCnt="0"/>
      <dgm:spPr/>
    </dgm:pt>
    <dgm:pt modelId="{55B89F12-5F70-4F5F-9403-193326AD285E}" type="pres">
      <dgm:prSet presAssocID="{359498B8-290D-45AC-9230-D642690FB98F}" presName="horz2" presStyleCnt="0"/>
      <dgm:spPr/>
    </dgm:pt>
    <dgm:pt modelId="{2BE059D4-5AD2-4057-A0F0-5D3E82E52241}" type="pres">
      <dgm:prSet presAssocID="{359498B8-290D-45AC-9230-D642690FB98F}" presName="horzSpace2" presStyleCnt="0"/>
      <dgm:spPr/>
    </dgm:pt>
    <dgm:pt modelId="{D66804CF-8454-461E-B8D8-9440479C7B7E}" type="pres">
      <dgm:prSet presAssocID="{359498B8-290D-45AC-9230-D642690FB98F}" presName="tx2" presStyleLbl="revTx" presStyleIdx="3" presStyleCnt="11"/>
      <dgm:spPr/>
      <dgm:t>
        <a:bodyPr/>
        <a:lstStyle/>
        <a:p>
          <a:endParaRPr lang="en-US"/>
        </a:p>
      </dgm:t>
    </dgm:pt>
    <dgm:pt modelId="{F01BD23F-1BDC-4A59-B6F8-FFB994E30BD1}" type="pres">
      <dgm:prSet presAssocID="{359498B8-290D-45AC-9230-D642690FB98F}" presName="vert2" presStyleCnt="0"/>
      <dgm:spPr/>
    </dgm:pt>
    <dgm:pt modelId="{54DBF14F-1366-4E93-A8F8-8DCF9632241C}" type="pres">
      <dgm:prSet presAssocID="{359498B8-290D-45AC-9230-D642690FB98F}" presName="thinLine2b" presStyleLbl="callout" presStyleIdx="1" presStyleCnt="8"/>
      <dgm:spPr/>
    </dgm:pt>
    <dgm:pt modelId="{CD0CFE19-DD76-4B09-8037-22230A040998}" type="pres">
      <dgm:prSet presAssocID="{359498B8-290D-45AC-9230-D642690FB98F}" presName="vertSpace2b" presStyleCnt="0"/>
      <dgm:spPr/>
    </dgm:pt>
    <dgm:pt modelId="{D400F83A-AA2C-45C0-ADFE-8CB2E0E35F97}" type="pres">
      <dgm:prSet presAssocID="{26B393E7-C96B-41C7-BF70-FAF751A1B798}" presName="horz2" presStyleCnt="0"/>
      <dgm:spPr/>
    </dgm:pt>
    <dgm:pt modelId="{BDEF6AD2-C1B0-4763-B8CB-186143FA3135}" type="pres">
      <dgm:prSet presAssocID="{26B393E7-C96B-41C7-BF70-FAF751A1B798}" presName="horzSpace2" presStyleCnt="0"/>
      <dgm:spPr/>
    </dgm:pt>
    <dgm:pt modelId="{D53295FA-9EC0-473A-9434-A3896D31B28D}" type="pres">
      <dgm:prSet presAssocID="{26B393E7-C96B-41C7-BF70-FAF751A1B798}" presName="tx2" presStyleLbl="revTx" presStyleIdx="4" presStyleCnt="11" custLinFactY="99431" custLinFactNeighborX="34" custLinFactNeighborY="100000"/>
      <dgm:spPr/>
      <dgm:t>
        <a:bodyPr/>
        <a:lstStyle/>
        <a:p>
          <a:endParaRPr lang="en-US"/>
        </a:p>
      </dgm:t>
    </dgm:pt>
    <dgm:pt modelId="{806739D8-1970-47A9-B7A2-27309E1B354D}" type="pres">
      <dgm:prSet presAssocID="{26B393E7-C96B-41C7-BF70-FAF751A1B798}" presName="vert2" presStyleCnt="0"/>
      <dgm:spPr/>
    </dgm:pt>
    <dgm:pt modelId="{DA28178E-56AF-4BCA-91FA-95C6F0C23150}" type="pres">
      <dgm:prSet presAssocID="{26B393E7-C96B-41C7-BF70-FAF751A1B798}" presName="thinLine2b" presStyleLbl="callout" presStyleIdx="2" presStyleCnt="8"/>
      <dgm:spPr/>
    </dgm:pt>
    <dgm:pt modelId="{E7DC43C5-0DBF-4EE2-8563-86A11E6989ED}" type="pres">
      <dgm:prSet presAssocID="{26B393E7-C96B-41C7-BF70-FAF751A1B798}" presName="vertSpace2b" presStyleCnt="0"/>
      <dgm:spPr/>
    </dgm:pt>
    <dgm:pt modelId="{FFBBCC06-3DFC-4783-B28B-A13D03A0CCF8}" type="pres">
      <dgm:prSet presAssocID="{8A1DE874-A9C8-48DA-9B18-15A0C0A6F8D8}" presName="horz2" presStyleCnt="0"/>
      <dgm:spPr/>
    </dgm:pt>
    <dgm:pt modelId="{30FD4709-9986-4A3F-A870-07C6E5813680}" type="pres">
      <dgm:prSet presAssocID="{8A1DE874-A9C8-48DA-9B18-15A0C0A6F8D8}" presName="horzSpace2" presStyleCnt="0"/>
      <dgm:spPr/>
    </dgm:pt>
    <dgm:pt modelId="{127E7ED4-6739-4F32-BAE4-74BCAF2E1107}" type="pres">
      <dgm:prSet presAssocID="{8A1DE874-A9C8-48DA-9B18-15A0C0A6F8D8}" presName="tx2" presStyleLbl="revTx" presStyleIdx="5" presStyleCnt="11" custLinFactNeighborX="34" custLinFactNeighborY="-99093"/>
      <dgm:spPr/>
      <dgm:t>
        <a:bodyPr/>
        <a:lstStyle/>
        <a:p>
          <a:endParaRPr lang="en-US"/>
        </a:p>
      </dgm:t>
    </dgm:pt>
    <dgm:pt modelId="{8FC3F112-618C-488A-B459-A230E9D1CD78}" type="pres">
      <dgm:prSet presAssocID="{8A1DE874-A9C8-48DA-9B18-15A0C0A6F8D8}" presName="vert2" presStyleCnt="0"/>
      <dgm:spPr/>
    </dgm:pt>
    <dgm:pt modelId="{234C0385-A62D-4934-A019-B8615FD373B2}" type="pres">
      <dgm:prSet presAssocID="{8A1DE874-A9C8-48DA-9B18-15A0C0A6F8D8}" presName="thinLine2b" presStyleLbl="callout" presStyleIdx="3" presStyleCnt="8"/>
      <dgm:spPr/>
    </dgm:pt>
    <dgm:pt modelId="{4749BDEB-09A3-4C4C-ABFD-A0CD607AD7B9}" type="pres">
      <dgm:prSet presAssocID="{8A1DE874-A9C8-48DA-9B18-15A0C0A6F8D8}" presName="vertSpace2b" presStyleCnt="0"/>
      <dgm:spPr/>
    </dgm:pt>
    <dgm:pt modelId="{7F92429C-DCB7-47F3-87D5-1BC13DA3DFEC}" type="pres">
      <dgm:prSet presAssocID="{1BAB94C3-69E7-4FFB-9E86-0FF0542439C4}" presName="horz2" presStyleCnt="0"/>
      <dgm:spPr/>
    </dgm:pt>
    <dgm:pt modelId="{E014825E-DA6A-4AC6-A589-AEAA426217AA}" type="pres">
      <dgm:prSet presAssocID="{1BAB94C3-69E7-4FFB-9E86-0FF0542439C4}" presName="horzSpace2" presStyleCnt="0"/>
      <dgm:spPr/>
    </dgm:pt>
    <dgm:pt modelId="{26B490D3-DE77-4963-811F-55D27B5FDAE6}" type="pres">
      <dgm:prSet presAssocID="{1BAB94C3-69E7-4FFB-9E86-0FF0542439C4}" presName="tx2" presStyleLbl="revTx" presStyleIdx="6" presStyleCnt="11" custLinFactY="-7331" custLinFactNeighborX="880" custLinFactNeighborY="-100000"/>
      <dgm:spPr/>
      <dgm:t>
        <a:bodyPr/>
        <a:lstStyle/>
        <a:p>
          <a:endParaRPr lang="en-US"/>
        </a:p>
      </dgm:t>
    </dgm:pt>
    <dgm:pt modelId="{9979AF03-ECA6-4BE6-A826-88C4D9C8A612}" type="pres">
      <dgm:prSet presAssocID="{1BAB94C3-69E7-4FFB-9E86-0FF0542439C4}" presName="vert2" presStyleCnt="0"/>
      <dgm:spPr/>
    </dgm:pt>
    <dgm:pt modelId="{5B37D839-A5AC-4DA3-9406-E065EDC4D87E}" type="pres">
      <dgm:prSet presAssocID="{1BAB94C3-69E7-4FFB-9E86-0FF0542439C4}" presName="thinLine2b" presStyleLbl="callout" presStyleIdx="4" presStyleCnt="8"/>
      <dgm:spPr/>
    </dgm:pt>
    <dgm:pt modelId="{6D87781B-35A2-49E3-A734-B253CF8701DF}" type="pres">
      <dgm:prSet presAssocID="{1BAB94C3-69E7-4FFB-9E86-0FF0542439C4}" presName="vertSpace2b" presStyleCnt="0"/>
      <dgm:spPr/>
    </dgm:pt>
    <dgm:pt modelId="{E34162D6-BCE2-4A6B-9511-47A52B4A5A94}" type="pres">
      <dgm:prSet presAssocID="{8D0F5EEA-EE8A-47E6-ACA7-CF51FB1D7619}" presName="thickLine" presStyleLbl="alignNode1" presStyleIdx="2" presStyleCnt="3"/>
      <dgm:spPr/>
    </dgm:pt>
    <dgm:pt modelId="{7BFA0F0E-6229-498A-B528-53013AE89AB4}" type="pres">
      <dgm:prSet presAssocID="{8D0F5EEA-EE8A-47E6-ACA7-CF51FB1D7619}" presName="horz1" presStyleCnt="0"/>
      <dgm:spPr/>
    </dgm:pt>
    <dgm:pt modelId="{D5D91BA0-213C-48C1-A963-54F3475CDDFF}" type="pres">
      <dgm:prSet presAssocID="{8D0F5EEA-EE8A-47E6-ACA7-CF51FB1D7619}" presName="tx1" presStyleLbl="revTx" presStyleIdx="7" presStyleCnt="11"/>
      <dgm:spPr/>
      <dgm:t>
        <a:bodyPr/>
        <a:lstStyle/>
        <a:p>
          <a:endParaRPr lang="en-US"/>
        </a:p>
      </dgm:t>
    </dgm:pt>
    <dgm:pt modelId="{39B2A564-96D3-4B02-9A4C-A3FCC2E87201}" type="pres">
      <dgm:prSet presAssocID="{8D0F5EEA-EE8A-47E6-ACA7-CF51FB1D7619}" presName="vert1" presStyleCnt="0"/>
      <dgm:spPr/>
    </dgm:pt>
    <dgm:pt modelId="{0B065E64-8341-473C-B86C-057C539534F5}" type="pres">
      <dgm:prSet presAssocID="{000F288E-3EA8-4FDD-996E-E72CD5750526}" presName="vertSpace2a" presStyleCnt="0"/>
      <dgm:spPr/>
    </dgm:pt>
    <dgm:pt modelId="{35DF1451-51DE-4D27-BCFA-55B48ED0EF2C}" type="pres">
      <dgm:prSet presAssocID="{000F288E-3EA8-4FDD-996E-E72CD5750526}" presName="horz2" presStyleCnt="0"/>
      <dgm:spPr/>
    </dgm:pt>
    <dgm:pt modelId="{53654BC5-1583-47D4-9956-2963C5423FF7}" type="pres">
      <dgm:prSet presAssocID="{000F288E-3EA8-4FDD-996E-E72CD5750526}" presName="horzSpace2" presStyleCnt="0"/>
      <dgm:spPr/>
    </dgm:pt>
    <dgm:pt modelId="{7BD811AE-C544-432F-B95C-19A3563595BE}" type="pres">
      <dgm:prSet presAssocID="{000F288E-3EA8-4FDD-996E-E72CD5750526}" presName="tx2" presStyleLbl="revTx" presStyleIdx="8" presStyleCnt="11"/>
      <dgm:spPr/>
      <dgm:t>
        <a:bodyPr/>
        <a:lstStyle/>
        <a:p>
          <a:endParaRPr lang="en-US"/>
        </a:p>
      </dgm:t>
    </dgm:pt>
    <dgm:pt modelId="{2B11E5FA-A059-4F4E-B795-99228F82131D}" type="pres">
      <dgm:prSet presAssocID="{000F288E-3EA8-4FDD-996E-E72CD5750526}" presName="vert2" presStyleCnt="0"/>
      <dgm:spPr/>
    </dgm:pt>
    <dgm:pt modelId="{B294E278-FCC3-45E7-99F6-AC1B78737299}" type="pres">
      <dgm:prSet presAssocID="{000F288E-3EA8-4FDD-996E-E72CD5750526}" presName="thinLine2b" presStyleLbl="callout" presStyleIdx="5" presStyleCnt="8"/>
      <dgm:spPr/>
    </dgm:pt>
    <dgm:pt modelId="{3597C7C6-EB2C-4809-B605-494E17F71501}" type="pres">
      <dgm:prSet presAssocID="{000F288E-3EA8-4FDD-996E-E72CD5750526}" presName="vertSpace2b" presStyleCnt="0"/>
      <dgm:spPr/>
    </dgm:pt>
    <dgm:pt modelId="{97A6E4CF-D149-4A46-B802-FB16093E3D1C}" type="pres">
      <dgm:prSet presAssocID="{5B7118DA-8098-4D94-AFAA-875561476C17}" presName="horz2" presStyleCnt="0"/>
      <dgm:spPr/>
    </dgm:pt>
    <dgm:pt modelId="{F537435D-01EB-43B2-A7E3-AB7885ECDA0B}" type="pres">
      <dgm:prSet presAssocID="{5B7118DA-8098-4D94-AFAA-875561476C17}" presName="horzSpace2" presStyleCnt="0"/>
      <dgm:spPr/>
    </dgm:pt>
    <dgm:pt modelId="{77E7F87C-DCBC-4A42-9BB4-3BBC209F8FFE}" type="pres">
      <dgm:prSet presAssocID="{5B7118DA-8098-4D94-AFAA-875561476C17}" presName="tx2" presStyleLbl="revTx" presStyleIdx="9" presStyleCnt="11"/>
      <dgm:spPr/>
      <dgm:t>
        <a:bodyPr/>
        <a:lstStyle/>
        <a:p>
          <a:endParaRPr lang="en-US"/>
        </a:p>
      </dgm:t>
    </dgm:pt>
    <dgm:pt modelId="{1A7D9929-8FF8-4E87-AB38-E720D9FAE3DB}" type="pres">
      <dgm:prSet presAssocID="{5B7118DA-8098-4D94-AFAA-875561476C17}" presName="vert2" presStyleCnt="0"/>
      <dgm:spPr/>
    </dgm:pt>
    <dgm:pt modelId="{64D322BD-9E55-42BE-9AD6-7050261BF1D8}" type="pres">
      <dgm:prSet presAssocID="{5B7118DA-8098-4D94-AFAA-875561476C17}" presName="thinLine2b" presStyleLbl="callout" presStyleIdx="6" presStyleCnt="8"/>
      <dgm:spPr/>
    </dgm:pt>
    <dgm:pt modelId="{57356EC5-5D4D-43E6-BB5C-EADB956DB2FC}" type="pres">
      <dgm:prSet presAssocID="{5B7118DA-8098-4D94-AFAA-875561476C17}" presName="vertSpace2b" presStyleCnt="0"/>
      <dgm:spPr/>
    </dgm:pt>
    <dgm:pt modelId="{1B4B13DC-CEEA-43C3-98F8-49CE5A3EA1AC}" type="pres">
      <dgm:prSet presAssocID="{5AACC5D9-8DA0-4224-B13C-69726AF5BE9B}" presName="horz2" presStyleCnt="0"/>
      <dgm:spPr/>
    </dgm:pt>
    <dgm:pt modelId="{AFAFB6CC-4659-44C2-8B81-B7D246521F9D}" type="pres">
      <dgm:prSet presAssocID="{5AACC5D9-8DA0-4224-B13C-69726AF5BE9B}" presName="horzSpace2" presStyleCnt="0"/>
      <dgm:spPr/>
    </dgm:pt>
    <dgm:pt modelId="{FC9EBAE5-8D1D-45F6-8E32-B6A7087CDBC9}" type="pres">
      <dgm:prSet presAssocID="{5AACC5D9-8DA0-4224-B13C-69726AF5BE9B}" presName="tx2" presStyleLbl="revTx" presStyleIdx="10" presStyleCnt="11"/>
      <dgm:spPr/>
      <dgm:t>
        <a:bodyPr/>
        <a:lstStyle/>
        <a:p>
          <a:endParaRPr lang="en-US"/>
        </a:p>
      </dgm:t>
    </dgm:pt>
    <dgm:pt modelId="{52ADAC1A-C7FB-47C3-AFC0-B90249C45B60}" type="pres">
      <dgm:prSet presAssocID="{5AACC5D9-8DA0-4224-B13C-69726AF5BE9B}" presName="vert2" presStyleCnt="0"/>
      <dgm:spPr/>
    </dgm:pt>
    <dgm:pt modelId="{2ADCA70D-DA13-4E0E-A9C8-9E31758A953C}" type="pres">
      <dgm:prSet presAssocID="{5AACC5D9-8DA0-4224-B13C-69726AF5BE9B}" presName="thinLine2b" presStyleLbl="callout" presStyleIdx="7" presStyleCnt="8"/>
      <dgm:spPr/>
    </dgm:pt>
    <dgm:pt modelId="{EDA7256D-A5F3-4CF2-8027-B0269819EF37}" type="pres">
      <dgm:prSet presAssocID="{5AACC5D9-8DA0-4224-B13C-69726AF5BE9B}" presName="vertSpace2b" presStyleCnt="0"/>
      <dgm:spPr/>
    </dgm:pt>
  </dgm:ptLst>
  <dgm:cxnLst>
    <dgm:cxn modelId="{1AB70EDA-6919-4B93-B7B4-9642FFCD58A2}" type="presOf" srcId="{000F288E-3EA8-4FDD-996E-E72CD5750526}" destId="{7BD811AE-C544-432F-B95C-19A3563595BE}" srcOrd="0" destOrd="0" presId="urn:microsoft.com/office/officeart/2008/layout/LinedList"/>
    <dgm:cxn modelId="{CA009ED3-DAC7-41A6-B25A-8D02E9DA2AB8}" srcId="{8D0F5EEA-EE8A-47E6-ACA7-CF51FB1D7619}" destId="{5AACC5D9-8DA0-4224-B13C-69726AF5BE9B}" srcOrd="2" destOrd="0" parTransId="{2873224A-4F0C-4DCF-87CD-A6722CF4938C}" sibTransId="{F2304C62-F2C8-4014-ABD0-DCE3C3EB84B9}"/>
    <dgm:cxn modelId="{686EEAEE-9DA3-4ED7-9F0F-B596CD8C39FD}" type="presOf" srcId="{359498B8-290D-45AC-9230-D642690FB98F}" destId="{D66804CF-8454-461E-B8D8-9440479C7B7E}" srcOrd="0" destOrd="0" presId="urn:microsoft.com/office/officeart/2008/layout/LinedList"/>
    <dgm:cxn modelId="{6CE18BBA-DF4C-4913-BE90-018191D698F7}" srcId="{8D0F5EEA-EE8A-47E6-ACA7-CF51FB1D7619}" destId="{5B7118DA-8098-4D94-AFAA-875561476C17}" srcOrd="1" destOrd="0" parTransId="{635D9D7F-7CE7-481B-92A7-66B20481116D}" sibTransId="{3B710F2D-F4CC-465B-8E18-F47531E46D6D}"/>
    <dgm:cxn modelId="{3C2272F5-8B59-4F9C-A138-7B9AD14AC8FF}" srcId="{AC1D8573-A2E2-47B3-B977-CD3CB32DE1E3}" destId="{359498B8-290D-45AC-9230-D642690FB98F}" srcOrd="0" destOrd="0" parTransId="{82C226B9-2E68-435D-9E1B-9FF864C0E1AA}" sibTransId="{4C6C815B-6F2E-4C34-9B7B-8443A9ADFF7B}"/>
    <dgm:cxn modelId="{82E0779D-C7AE-4D22-9330-BAB063082073}" type="presOf" srcId="{759470B2-9F19-426E-8C73-FAE3B075F4FF}" destId="{E24FBDBC-1572-4E72-B55A-7E2257C0F087}" srcOrd="0" destOrd="0" presId="urn:microsoft.com/office/officeart/2008/layout/LinedList"/>
    <dgm:cxn modelId="{830607E0-8B91-4897-8DFF-99C59E89932A}" type="presOf" srcId="{5B7118DA-8098-4D94-AFAA-875561476C17}" destId="{77E7F87C-DCBC-4A42-9BB4-3BBC209F8FFE}" srcOrd="0" destOrd="0" presId="urn:microsoft.com/office/officeart/2008/layout/LinedList"/>
    <dgm:cxn modelId="{45E63BFC-2EC4-4C82-9FF8-4D5E0625917A}" srcId="{8D0F5EEA-EE8A-47E6-ACA7-CF51FB1D7619}" destId="{000F288E-3EA8-4FDD-996E-E72CD5750526}" srcOrd="0" destOrd="0" parTransId="{47C6544E-0AB0-4A45-9D90-4C7443872097}" sibTransId="{26B23F35-9CDC-45E8-91B3-BFAAF10E0FAB}"/>
    <dgm:cxn modelId="{D7E8DCBD-9014-42DC-9D9D-B4C1ACBC210D}" srcId="{72FD28F3-E605-4013-8FAD-C91B34FB38E1}" destId="{7AC44353-DB3A-4EB1-A615-26D94C8CB12C}" srcOrd="0" destOrd="0" parTransId="{3FF49032-9D87-4B8F-9AA9-0194209DABF0}" sibTransId="{E1B245CE-FD61-4B5D-AE64-EF12451211C0}"/>
    <dgm:cxn modelId="{46861BF2-FEAB-4511-906F-2D46B2CF09D4}" srcId="{AC1D8573-A2E2-47B3-B977-CD3CB32DE1E3}" destId="{8A1DE874-A9C8-48DA-9B18-15A0C0A6F8D8}" srcOrd="2" destOrd="0" parTransId="{EBBA85F6-F587-492E-B805-2EF2550A0948}" sibTransId="{88820F67-A88B-4150-B997-EE11B2A8A075}"/>
    <dgm:cxn modelId="{06FC516D-C9E0-41AE-8914-66AA756B4DD7}" type="presOf" srcId="{72FD28F3-E605-4013-8FAD-C91B34FB38E1}" destId="{280A95C5-1AB5-4D7A-9ABA-8B088ADEFEF7}" srcOrd="0" destOrd="0" presId="urn:microsoft.com/office/officeart/2008/layout/LinedList"/>
    <dgm:cxn modelId="{5A89CE89-6CF2-4CA1-9DF4-5A08493860EF}" type="presOf" srcId="{1BAB94C3-69E7-4FFB-9E86-0FF0542439C4}" destId="{26B490D3-DE77-4963-811F-55D27B5FDAE6}" srcOrd="0" destOrd="0" presId="urn:microsoft.com/office/officeart/2008/layout/LinedList"/>
    <dgm:cxn modelId="{C52F6AC8-1236-4078-9890-A100D40ADBB9}" type="presOf" srcId="{7AC44353-DB3A-4EB1-A615-26D94C8CB12C}" destId="{FEE5F0C7-B41F-4E61-AD2E-F16E0E849C18}" srcOrd="0" destOrd="0" presId="urn:microsoft.com/office/officeart/2008/layout/LinedList"/>
    <dgm:cxn modelId="{FDBFEF6A-0F73-418A-BE8E-1C400E90C5B9}" srcId="{72FD28F3-E605-4013-8FAD-C91B34FB38E1}" destId="{8D0F5EEA-EE8A-47E6-ACA7-CF51FB1D7619}" srcOrd="2" destOrd="0" parTransId="{B9CADBE5-C9F7-4B8E-93AB-A547075787EB}" sibTransId="{8BF4F140-13F2-4130-B292-0096FB947F25}"/>
    <dgm:cxn modelId="{EC2CE6D1-A70B-4727-8373-C5544DA9D47F}" srcId="{AC1D8573-A2E2-47B3-B977-CD3CB32DE1E3}" destId="{1BAB94C3-69E7-4FFB-9E86-0FF0542439C4}" srcOrd="3" destOrd="0" parTransId="{1DE2FA24-C77A-477B-8301-E98C9E560995}" sibTransId="{62B9FEEF-70FF-440B-8E34-9946DA9F966D}"/>
    <dgm:cxn modelId="{889F50B0-6D3E-4E9E-A63F-4716C84EE39A}" srcId="{AC1D8573-A2E2-47B3-B977-CD3CB32DE1E3}" destId="{26B393E7-C96B-41C7-BF70-FAF751A1B798}" srcOrd="1" destOrd="0" parTransId="{ACAC6C16-3C35-4F7F-943E-4DDAE4789011}" sibTransId="{49EB8C6B-58C9-42C4-823D-9843465E950E}"/>
    <dgm:cxn modelId="{2CB4AA11-61A0-4300-AFC0-1D88A4536987}" type="presOf" srcId="{26B393E7-C96B-41C7-BF70-FAF751A1B798}" destId="{D53295FA-9EC0-473A-9434-A3896D31B28D}" srcOrd="0" destOrd="0" presId="urn:microsoft.com/office/officeart/2008/layout/LinedList"/>
    <dgm:cxn modelId="{DB4D618A-9446-40C7-A6A2-8E59AECB7D92}" type="presOf" srcId="{5AACC5D9-8DA0-4224-B13C-69726AF5BE9B}" destId="{FC9EBAE5-8D1D-45F6-8E32-B6A7087CDBC9}" srcOrd="0" destOrd="0" presId="urn:microsoft.com/office/officeart/2008/layout/LinedList"/>
    <dgm:cxn modelId="{A6C7B042-776C-4ACD-8F4E-E781D322FD0F}" type="presOf" srcId="{8A1DE874-A9C8-48DA-9B18-15A0C0A6F8D8}" destId="{127E7ED4-6739-4F32-BAE4-74BCAF2E1107}" srcOrd="0" destOrd="0" presId="urn:microsoft.com/office/officeart/2008/layout/LinedList"/>
    <dgm:cxn modelId="{1900FD1F-6FB6-4848-9613-187F58739D18}" type="presOf" srcId="{AC1D8573-A2E2-47B3-B977-CD3CB32DE1E3}" destId="{7E96BC9B-5EB3-4AB1-B535-31BCEAD76B81}" srcOrd="0" destOrd="0" presId="urn:microsoft.com/office/officeart/2008/layout/LinedList"/>
    <dgm:cxn modelId="{2219DA09-8765-4DBB-820B-D05DA6A1C49B}" type="presOf" srcId="{8D0F5EEA-EE8A-47E6-ACA7-CF51FB1D7619}" destId="{D5D91BA0-213C-48C1-A963-54F3475CDDFF}" srcOrd="0" destOrd="0" presId="urn:microsoft.com/office/officeart/2008/layout/LinedList"/>
    <dgm:cxn modelId="{0A377CD2-A0DB-4237-BA03-AEC4968511CA}" srcId="{72FD28F3-E605-4013-8FAD-C91B34FB38E1}" destId="{AC1D8573-A2E2-47B3-B977-CD3CB32DE1E3}" srcOrd="1" destOrd="0" parTransId="{C8C0DD73-0118-4B92-85C6-C90E79F9AEEF}" sibTransId="{575B5376-69E9-4C60-9837-59109D9AD440}"/>
    <dgm:cxn modelId="{7029E3DC-8176-479F-BCF6-91A020709058}" srcId="{7AC44353-DB3A-4EB1-A615-26D94C8CB12C}" destId="{759470B2-9F19-426E-8C73-FAE3B075F4FF}" srcOrd="0" destOrd="0" parTransId="{E177671B-3525-485B-B5FE-6972D3E98C9A}" sibTransId="{51E38AF6-AD67-4361-81BE-5AD8827D08B5}"/>
    <dgm:cxn modelId="{816783A1-9007-4815-A5C9-FC8652BB2C7A}" type="presParOf" srcId="{280A95C5-1AB5-4D7A-9ABA-8B088ADEFEF7}" destId="{C3CB8B6C-5534-49CC-B3C3-989C831C2789}" srcOrd="0" destOrd="0" presId="urn:microsoft.com/office/officeart/2008/layout/LinedList"/>
    <dgm:cxn modelId="{D7F5AEA6-79BA-4058-A6C8-364E2A83D0C7}" type="presParOf" srcId="{280A95C5-1AB5-4D7A-9ABA-8B088ADEFEF7}" destId="{D8A6C98D-77AC-47DA-B2CE-50210D4EC2CA}" srcOrd="1" destOrd="0" presId="urn:microsoft.com/office/officeart/2008/layout/LinedList"/>
    <dgm:cxn modelId="{472E43A5-D473-4C4D-990D-F8D6DAB5D062}" type="presParOf" srcId="{D8A6C98D-77AC-47DA-B2CE-50210D4EC2CA}" destId="{FEE5F0C7-B41F-4E61-AD2E-F16E0E849C18}" srcOrd="0" destOrd="0" presId="urn:microsoft.com/office/officeart/2008/layout/LinedList"/>
    <dgm:cxn modelId="{4093602B-67AB-44E7-921B-4EE3385ACF41}" type="presParOf" srcId="{D8A6C98D-77AC-47DA-B2CE-50210D4EC2CA}" destId="{CC117FB1-028B-42CE-989B-F46307D5AF4F}" srcOrd="1" destOrd="0" presId="urn:microsoft.com/office/officeart/2008/layout/LinedList"/>
    <dgm:cxn modelId="{137453BD-FEA8-4CEB-809C-07C41925A5D2}" type="presParOf" srcId="{CC117FB1-028B-42CE-989B-F46307D5AF4F}" destId="{4CA4E2DD-527B-4ED8-8F1B-6750073095A0}" srcOrd="0" destOrd="0" presId="urn:microsoft.com/office/officeart/2008/layout/LinedList"/>
    <dgm:cxn modelId="{E49F3994-91D9-44C1-BE2A-C0A6D5996FF1}" type="presParOf" srcId="{CC117FB1-028B-42CE-989B-F46307D5AF4F}" destId="{C254FD27-80A1-4ED1-93EA-252446229461}" srcOrd="1" destOrd="0" presId="urn:microsoft.com/office/officeart/2008/layout/LinedList"/>
    <dgm:cxn modelId="{2CE6BBBC-EA7A-4BA7-94EA-BBA5CAEABCFC}" type="presParOf" srcId="{C254FD27-80A1-4ED1-93EA-252446229461}" destId="{A4B79C04-D7A6-46B3-82CD-E51A27B19941}" srcOrd="0" destOrd="0" presId="urn:microsoft.com/office/officeart/2008/layout/LinedList"/>
    <dgm:cxn modelId="{049F6A86-92E7-4637-BEE5-B0B3389467D0}" type="presParOf" srcId="{C254FD27-80A1-4ED1-93EA-252446229461}" destId="{E24FBDBC-1572-4E72-B55A-7E2257C0F087}" srcOrd="1" destOrd="0" presId="urn:microsoft.com/office/officeart/2008/layout/LinedList"/>
    <dgm:cxn modelId="{DBA8C07A-D3D1-4569-B753-8A7700983B64}" type="presParOf" srcId="{C254FD27-80A1-4ED1-93EA-252446229461}" destId="{06AC6C7F-BEA2-4450-AC13-53D06A85C8B2}" srcOrd="2" destOrd="0" presId="urn:microsoft.com/office/officeart/2008/layout/LinedList"/>
    <dgm:cxn modelId="{02038120-9CD8-4D8B-8FAB-76CD4B31C36E}" type="presParOf" srcId="{CC117FB1-028B-42CE-989B-F46307D5AF4F}" destId="{9088F465-231E-46E5-AC5F-9EE785AACD8C}" srcOrd="2" destOrd="0" presId="urn:microsoft.com/office/officeart/2008/layout/LinedList"/>
    <dgm:cxn modelId="{0036B4A2-9C1A-4F9B-92DF-8D69CC1D6765}" type="presParOf" srcId="{CC117FB1-028B-42CE-989B-F46307D5AF4F}" destId="{78C01CB2-393D-48F4-9DA5-BD8DE7F1229C}" srcOrd="3" destOrd="0" presId="urn:microsoft.com/office/officeart/2008/layout/LinedList"/>
    <dgm:cxn modelId="{F3D2B6CD-9AC2-4A28-A9B7-5D5D79840709}" type="presParOf" srcId="{280A95C5-1AB5-4D7A-9ABA-8B088ADEFEF7}" destId="{AA2F4419-F8FD-4F6F-B6D2-E73CC2692878}" srcOrd="2" destOrd="0" presId="urn:microsoft.com/office/officeart/2008/layout/LinedList"/>
    <dgm:cxn modelId="{2AC869E1-BBCC-421B-A45D-98B80D78C6CB}" type="presParOf" srcId="{280A95C5-1AB5-4D7A-9ABA-8B088ADEFEF7}" destId="{74590F57-7B41-4BC9-9DDF-D9E39988F4D6}" srcOrd="3" destOrd="0" presId="urn:microsoft.com/office/officeart/2008/layout/LinedList"/>
    <dgm:cxn modelId="{B2729AC0-D386-44BC-9B82-6E5E784B6A47}" type="presParOf" srcId="{74590F57-7B41-4BC9-9DDF-D9E39988F4D6}" destId="{7E96BC9B-5EB3-4AB1-B535-31BCEAD76B81}" srcOrd="0" destOrd="0" presId="urn:microsoft.com/office/officeart/2008/layout/LinedList"/>
    <dgm:cxn modelId="{52724BA1-3A9D-4F11-B11D-A05105431461}" type="presParOf" srcId="{74590F57-7B41-4BC9-9DDF-D9E39988F4D6}" destId="{97C47010-97EE-462B-ABC4-00AE61216588}" srcOrd="1" destOrd="0" presId="urn:microsoft.com/office/officeart/2008/layout/LinedList"/>
    <dgm:cxn modelId="{47504856-9105-4A54-B3BE-1BD3B43AB331}" type="presParOf" srcId="{97C47010-97EE-462B-ABC4-00AE61216588}" destId="{5C5763E5-D18B-439A-8F21-BC3A549C3045}" srcOrd="0" destOrd="0" presId="urn:microsoft.com/office/officeart/2008/layout/LinedList"/>
    <dgm:cxn modelId="{7367BD45-1FC4-4518-A730-D0A7AF098AE0}" type="presParOf" srcId="{97C47010-97EE-462B-ABC4-00AE61216588}" destId="{55B89F12-5F70-4F5F-9403-193326AD285E}" srcOrd="1" destOrd="0" presId="urn:microsoft.com/office/officeart/2008/layout/LinedList"/>
    <dgm:cxn modelId="{601C7416-FD16-460D-BE2D-39CCB64CAD50}" type="presParOf" srcId="{55B89F12-5F70-4F5F-9403-193326AD285E}" destId="{2BE059D4-5AD2-4057-A0F0-5D3E82E52241}" srcOrd="0" destOrd="0" presId="urn:microsoft.com/office/officeart/2008/layout/LinedList"/>
    <dgm:cxn modelId="{E5F3F4DC-2EE1-4CC9-86A1-F9F5DE3D38EC}" type="presParOf" srcId="{55B89F12-5F70-4F5F-9403-193326AD285E}" destId="{D66804CF-8454-461E-B8D8-9440479C7B7E}" srcOrd="1" destOrd="0" presId="urn:microsoft.com/office/officeart/2008/layout/LinedList"/>
    <dgm:cxn modelId="{735BDD1D-3C11-4EE7-9F01-977001F2978D}" type="presParOf" srcId="{55B89F12-5F70-4F5F-9403-193326AD285E}" destId="{F01BD23F-1BDC-4A59-B6F8-FFB994E30BD1}" srcOrd="2" destOrd="0" presId="urn:microsoft.com/office/officeart/2008/layout/LinedList"/>
    <dgm:cxn modelId="{AC13AD2B-F999-4EAC-94F9-0194B09548FD}" type="presParOf" srcId="{97C47010-97EE-462B-ABC4-00AE61216588}" destId="{54DBF14F-1366-4E93-A8F8-8DCF9632241C}" srcOrd="2" destOrd="0" presId="urn:microsoft.com/office/officeart/2008/layout/LinedList"/>
    <dgm:cxn modelId="{98301F87-D9C2-4CD7-82A8-A2209818D55E}" type="presParOf" srcId="{97C47010-97EE-462B-ABC4-00AE61216588}" destId="{CD0CFE19-DD76-4B09-8037-22230A040998}" srcOrd="3" destOrd="0" presId="urn:microsoft.com/office/officeart/2008/layout/LinedList"/>
    <dgm:cxn modelId="{B124F7F1-76AD-44E6-8687-3E9B2A1B51C5}" type="presParOf" srcId="{97C47010-97EE-462B-ABC4-00AE61216588}" destId="{D400F83A-AA2C-45C0-ADFE-8CB2E0E35F97}" srcOrd="4" destOrd="0" presId="urn:microsoft.com/office/officeart/2008/layout/LinedList"/>
    <dgm:cxn modelId="{DE6CD167-A44D-4F6A-A014-CF81B9FF04D2}" type="presParOf" srcId="{D400F83A-AA2C-45C0-ADFE-8CB2E0E35F97}" destId="{BDEF6AD2-C1B0-4763-B8CB-186143FA3135}" srcOrd="0" destOrd="0" presId="urn:microsoft.com/office/officeart/2008/layout/LinedList"/>
    <dgm:cxn modelId="{522DB715-B085-49C4-B6E3-C568BCDF4D4E}" type="presParOf" srcId="{D400F83A-AA2C-45C0-ADFE-8CB2E0E35F97}" destId="{D53295FA-9EC0-473A-9434-A3896D31B28D}" srcOrd="1" destOrd="0" presId="urn:microsoft.com/office/officeart/2008/layout/LinedList"/>
    <dgm:cxn modelId="{20A52D7E-B669-44F0-A27B-76CFDACBF3DA}" type="presParOf" srcId="{D400F83A-AA2C-45C0-ADFE-8CB2E0E35F97}" destId="{806739D8-1970-47A9-B7A2-27309E1B354D}" srcOrd="2" destOrd="0" presId="urn:microsoft.com/office/officeart/2008/layout/LinedList"/>
    <dgm:cxn modelId="{AEFA47A8-80C4-485E-967A-D6BF37A66A26}" type="presParOf" srcId="{97C47010-97EE-462B-ABC4-00AE61216588}" destId="{DA28178E-56AF-4BCA-91FA-95C6F0C23150}" srcOrd="5" destOrd="0" presId="urn:microsoft.com/office/officeart/2008/layout/LinedList"/>
    <dgm:cxn modelId="{0A1C6FAD-3E6E-4D45-A052-F738D0F58D9A}" type="presParOf" srcId="{97C47010-97EE-462B-ABC4-00AE61216588}" destId="{E7DC43C5-0DBF-4EE2-8563-86A11E6989ED}" srcOrd="6" destOrd="0" presId="urn:microsoft.com/office/officeart/2008/layout/LinedList"/>
    <dgm:cxn modelId="{42E7A0E9-4842-4F23-9252-A7D11A58EBE0}" type="presParOf" srcId="{97C47010-97EE-462B-ABC4-00AE61216588}" destId="{FFBBCC06-3DFC-4783-B28B-A13D03A0CCF8}" srcOrd="7" destOrd="0" presId="urn:microsoft.com/office/officeart/2008/layout/LinedList"/>
    <dgm:cxn modelId="{2D95EF60-AB00-4A7A-9901-95CDA0BAA2BE}" type="presParOf" srcId="{FFBBCC06-3DFC-4783-B28B-A13D03A0CCF8}" destId="{30FD4709-9986-4A3F-A870-07C6E5813680}" srcOrd="0" destOrd="0" presId="urn:microsoft.com/office/officeart/2008/layout/LinedList"/>
    <dgm:cxn modelId="{5D722ED1-CA38-4F9B-BD0B-30C24E33D378}" type="presParOf" srcId="{FFBBCC06-3DFC-4783-B28B-A13D03A0CCF8}" destId="{127E7ED4-6739-4F32-BAE4-74BCAF2E1107}" srcOrd="1" destOrd="0" presId="urn:microsoft.com/office/officeart/2008/layout/LinedList"/>
    <dgm:cxn modelId="{9F2B3508-E3A5-470B-848A-CD7BA9D3E7EC}" type="presParOf" srcId="{FFBBCC06-3DFC-4783-B28B-A13D03A0CCF8}" destId="{8FC3F112-618C-488A-B459-A230E9D1CD78}" srcOrd="2" destOrd="0" presId="urn:microsoft.com/office/officeart/2008/layout/LinedList"/>
    <dgm:cxn modelId="{F053B924-F180-4300-A5EB-7CD95F488C91}" type="presParOf" srcId="{97C47010-97EE-462B-ABC4-00AE61216588}" destId="{234C0385-A62D-4934-A019-B8615FD373B2}" srcOrd="8" destOrd="0" presId="urn:microsoft.com/office/officeart/2008/layout/LinedList"/>
    <dgm:cxn modelId="{DE2D5A83-A888-4DFB-AB77-9F61190FD91A}" type="presParOf" srcId="{97C47010-97EE-462B-ABC4-00AE61216588}" destId="{4749BDEB-09A3-4C4C-ABFD-A0CD607AD7B9}" srcOrd="9" destOrd="0" presId="urn:microsoft.com/office/officeart/2008/layout/LinedList"/>
    <dgm:cxn modelId="{E31F4C71-46EB-431F-A4F9-CCAC759117B0}" type="presParOf" srcId="{97C47010-97EE-462B-ABC4-00AE61216588}" destId="{7F92429C-DCB7-47F3-87D5-1BC13DA3DFEC}" srcOrd="10" destOrd="0" presId="urn:microsoft.com/office/officeart/2008/layout/LinedList"/>
    <dgm:cxn modelId="{D57DDE54-E36C-4B02-B7DF-90BA9816B382}" type="presParOf" srcId="{7F92429C-DCB7-47F3-87D5-1BC13DA3DFEC}" destId="{E014825E-DA6A-4AC6-A589-AEAA426217AA}" srcOrd="0" destOrd="0" presId="urn:microsoft.com/office/officeart/2008/layout/LinedList"/>
    <dgm:cxn modelId="{71CCCA69-5157-48A6-BA8D-D0BFF4E3B53C}" type="presParOf" srcId="{7F92429C-DCB7-47F3-87D5-1BC13DA3DFEC}" destId="{26B490D3-DE77-4963-811F-55D27B5FDAE6}" srcOrd="1" destOrd="0" presId="urn:microsoft.com/office/officeart/2008/layout/LinedList"/>
    <dgm:cxn modelId="{D4A7403D-F559-4EDB-ACC0-54B8E0301628}" type="presParOf" srcId="{7F92429C-DCB7-47F3-87D5-1BC13DA3DFEC}" destId="{9979AF03-ECA6-4BE6-A826-88C4D9C8A612}" srcOrd="2" destOrd="0" presId="urn:microsoft.com/office/officeart/2008/layout/LinedList"/>
    <dgm:cxn modelId="{06887987-16ED-4705-A602-2702E697E904}" type="presParOf" srcId="{97C47010-97EE-462B-ABC4-00AE61216588}" destId="{5B37D839-A5AC-4DA3-9406-E065EDC4D87E}" srcOrd="11" destOrd="0" presId="urn:microsoft.com/office/officeart/2008/layout/LinedList"/>
    <dgm:cxn modelId="{C67ECBCE-4F77-4765-A3EA-BF2054201B51}" type="presParOf" srcId="{97C47010-97EE-462B-ABC4-00AE61216588}" destId="{6D87781B-35A2-49E3-A734-B253CF8701DF}" srcOrd="12" destOrd="0" presId="urn:microsoft.com/office/officeart/2008/layout/LinedList"/>
    <dgm:cxn modelId="{04CD9ACD-84C6-4AB3-BD60-C659041C170D}" type="presParOf" srcId="{280A95C5-1AB5-4D7A-9ABA-8B088ADEFEF7}" destId="{E34162D6-BCE2-4A6B-9511-47A52B4A5A94}" srcOrd="4" destOrd="0" presId="urn:microsoft.com/office/officeart/2008/layout/LinedList"/>
    <dgm:cxn modelId="{E2C3DCAD-7F2F-41F4-ACCB-0960935D3561}" type="presParOf" srcId="{280A95C5-1AB5-4D7A-9ABA-8B088ADEFEF7}" destId="{7BFA0F0E-6229-498A-B528-53013AE89AB4}" srcOrd="5" destOrd="0" presId="urn:microsoft.com/office/officeart/2008/layout/LinedList"/>
    <dgm:cxn modelId="{A9C71750-1B9F-465D-90A6-B5F5B4234C5E}" type="presParOf" srcId="{7BFA0F0E-6229-498A-B528-53013AE89AB4}" destId="{D5D91BA0-213C-48C1-A963-54F3475CDDFF}" srcOrd="0" destOrd="0" presId="urn:microsoft.com/office/officeart/2008/layout/LinedList"/>
    <dgm:cxn modelId="{1D69B02F-A38A-4557-BBE7-1A522B197703}" type="presParOf" srcId="{7BFA0F0E-6229-498A-B528-53013AE89AB4}" destId="{39B2A564-96D3-4B02-9A4C-A3FCC2E87201}" srcOrd="1" destOrd="0" presId="urn:microsoft.com/office/officeart/2008/layout/LinedList"/>
    <dgm:cxn modelId="{207170FB-2A3D-4D9A-AF8C-677FD76D773F}" type="presParOf" srcId="{39B2A564-96D3-4B02-9A4C-A3FCC2E87201}" destId="{0B065E64-8341-473C-B86C-057C539534F5}" srcOrd="0" destOrd="0" presId="urn:microsoft.com/office/officeart/2008/layout/LinedList"/>
    <dgm:cxn modelId="{D043C7DC-4042-46D2-98FF-BBE0ABDD4EA3}" type="presParOf" srcId="{39B2A564-96D3-4B02-9A4C-A3FCC2E87201}" destId="{35DF1451-51DE-4D27-BCFA-55B48ED0EF2C}" srcOrd="1" destOrd="0" presId="urn:microsoft.com/office/officeart/2008/layout/LinedList"/>
    <dgm:cxn modelId="{1DBA6073-3857-460E-ACDE-A47D65D3EB92}" type="presParOf" srcId="{35DF1451-51DE-4D27-BCFA-55B48ED0EF2C}" destId="{53654BC5-1583-47D4-9956-2963C5423FF7}" srcOrd="0" destOrd="0" presId="urn:microsoft.com/office/officeart/2008/layout/LinedList"/>
    <dgm:cxn modelId="{FC9B9FDA-2053-415E-808B-18275ECFD939}" type="presParOf" srcId="{35DF1451-51DE-4D27-BCFA-55B48ED0EF2C}" destId="{7BD811AE-C544-432F-B95C-19A3563595BE}" srcOrd="1" destOrd="0" presId="urn:microsoft.com/office/officeart/2008/layout/LinedList"/>
    <dgm:cxn modelId="{66EE1EAD-0E16-4B7C-9A6B-97531FAB3BE2}" type="presParOf" srcId="{35DF1451-51DE-4D27-BCFA-55B48ED0EF2C}" destId="{2B11E5FA-A059-4F4E-B795-99228F82131D}" srcOrd="2" destOrd="0" presId="urn:microsoft.com/office/officeart/2008/layout/LinedList"/>
    <dgm:cxn modelId="{E5028025-8F23-47B1-9816-EE769F2535CA}" type="presParOf" srcId="{39B2A564-96D3-4B02-9A4C-A3FCC2E87201}" destId="{B294E278-FCC3-45E7-99F6-AC1B78737299}" srcOrd="2" destOrd="0" presId="urn:microsoft.com/office/officeart/2008/layout/LinedList"/>
    <dgm:cxn modelId="{A3678666-389D-449C-85C8-BAB2D389DA1D}" type="presParOf" srcId="{39B2A564-96D3-4B02-9A4C-A3FCC2E87201}" destId="{3597C7C6-EB2C-4809-B605-494E17F71501}" srcOrd="3" destOrd="0" presId="urn:microsoft.com/office/officeart/2008/layout/LinedList"/>
    <dgm:cxn modelId="{7BF53544-DD1B-45A9-9EEE-FE83C6676C87}" type="presParOf" srcId="{39B2A564-96D3-4B02-9A4C-A3FCC2E87201}" destId="{97A6E4CF-D149-4A46-B802-FB16093E3D1C}" srcOrd="4" destOrd="0" presId="urn:microsoft.com/office/officeart/2008/layout/LinedList"/>
    <dgm:cxn modelId="{798C0509-FD38-41A7-98BC-D16F8851D172}" type="presParOf" srcId="{97A6E4CF-D149-4A46-B802-FB16093E3D1C}" destId="{F537435D-01EB-43B2-A7E3-AB7885ECDA0B}" srcOrd="0" destOrd="0" presId="urn:microsoft.com/office/officeart/2008/layout/LinedList"/>
    <dgm:cxn modelId="{EAE561E0-EC41-44E3-980C-17AF5AAD7B40}" type="presParOf" srcId="{97A6E4CF-D149-4A46-B802-FB16093E3D1C}" destId="{77E7F87C-DCBC-4A42-9BB4-3BBC209F8FFE}" srcOrd="1" destOrd="0" presId="urn:microsoft.com/office/officeart/2008/layout/LinedList"/>
    <dgm:cxn modelId="{D062A014-DCC2-463E-ABC0-DBF90803CE95}" type="presParOf" srcId="{97A6E4CF-D149-4A46-B802-FB16093E3D1C}" destId="{1A7D9929-8FF8-4E87-AB38-E720D9FAE3DB}" srcOrd="2" destOrd="0" presId="urn:microsoft.com/office/officeart/2008/layout/LinedList"/>
    <dgm:cxn modelId="{C934B800-CEA2-4982-A4E4-789F41F7D5A4}" type="presParOf" srcId="{39B2A564-96D3-4B02-9A4C-A3FCC2E87201}" destId="{64D322BD-9E55-42BE-9AD6-7050261BF1D8}" srcOrd="5" destOrd="0" presId="urn:microsoft.com/office/officeart/2008/layout/LinedList"/>
    <dgm:cxn modelId="{5CA22D0A-674C-45C3-894F-E2DC484261E2}" type="presParOf" srcId="{39B2A564-96D3-4B02-9A4C-A3FCC2E87201}" destId="{57356EC5-5D4D-43E6-BB5C-EADB956DB2FC}" srcOrd="6" destOrd="0" presId="urn:microsoft.com/office/officeart/2008/layout/LinedList"/>
    <dgm:cxn modelId="{403DBE9E-E21F-48C6-BF81-730F8CEE3AEF}" type="presParOf" srcId="{39B2A564-96D3-4B02-9A4C-A3FCC2E87201}" destId="{1B4B13DC-CEEA-43C3-98F8-49CE5A3EA1AC}" srcOrd="7" destOrd="0" presId="urn:microsoft.com/office/officeart/2008/layout/LinedList"/>
    <dgm:cxn modelId="{CE089A4E-F255-4486-A91B-A10AD192EA51}" type="presParOf" srcId="{1B4B13DC-CEEA-43C3-98F8-49CE5A3EA1AC}" destId="{AFAFB6CC-4659-44C2-8B81-B7D246521F9D}" srcOrd="0" destOrd="0" presId="urn:microsoft.com/office/officeart/2008/layout/LinedList"/>
    <dgm:cxn modelId="{04CB2618-9A53-4932-B5DA-D7AAA0ECF1F0}" type="presParOf" srcId="{1B4B13DC-CEEA-43C3-98F8-49CE5A3EA1AC}" destId="{FC9EBAE5-8D1D-45F6-8E32-B6A7087CDBC9}" srcOrd="1" destOrd="0" presId="urn:microsoft.com/office/officeart/2008/layout/LinedList"/>
    <dgm:cxn modelId="{62A036F7-A122-4CCD-A68D-B09C8744E935}" type="presParOf" srcId="{1B4B13DC-CEEA-43C3-98F8-49CE5A3EA1AC}" destId="{52ADAC1A-C7FB-47C3-AFC0-B90249C45B60}" srcOrd="2" destOrd="0" presId="urn:microsoft.com/office/officeart/2008/layout/LinedList"/>
    <dgm:cxn modelId="{10E44B7B-E2C5-4A55-9B09-A589C2F7A6B6}" type="presParOf" srcId="{39B2A564-96D3-4B02-9A4C-A3FCC2E87201}" destId="{2ADCA70D-DA13-4E0E-A9C8-9E31758A953C}" srcOrd="8" destOrd="0" presId="urn:microsoft.com/office/officeart/2008/layout/LinedList"/>
    <dgm:cxn modelId="{2B842AE7-3EE8-4EAE-B8BB-CC38BC76F775}" type="presParOf" srcId="{39B2A564-96D3-4B02-9A4C-A3FCC2E87201}" destId="{EDA7256D-A5F3-4CF2-8027-B0269819EF3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8A4DF-CD24-49FA-A62C-062C0A8501B3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CD9E97E-FB38-4ABB-BD10-99459659ADDB}">
      <dgm:prSet/>
      <dgm:spPr/>
      <dgm:t>
        <a:bodyPr/>
        <a:lstStyle/>
        <a:p>
          <a:r>
            <a:rPr lang="it-IT" baseline="0" dirty="0"/>
            <a:t>Attività professionalizzanti obbligatorie:</a:t>
          </a:r>
          <a:endParaRPr lang="en-US" dirty="0"/>
        </a:p>
      </dgm:t>
    </dgm:pt>
    <dgm:pt modelId="{9959F5F0-2868-49FD-8532-B9613C266709}" type="parTrans" cxnId="{AF08F890-8D76-4043-B36F-D9B29AAA4529}">
      <dgm:prSet/>
      <dgm:spPr/>
      <dgm:t>
        <a:bodyPr/>
        <a:lstStyle/>
        <a:p>
          <a:endParaRPr lang="en-US"/>
        </a:p>
      </dgm:t>
    </dgm:pt>
    <dgm:pt modelId="{5F788BCE-4A7B-40F1-8447-116E693F482E}" type="sibTrans" cxnId="{AF08F890-8D76-4043-B36F-D9B29AAA4529}">
      <dgm:prSet/>
      <dgm:spPr/>
      <dgm:t>
        <a:bodyPr/>
        <a:lstStyle/>
        <a:p>
          <a:endParaRPr lang="en-US"/>
        </a:p>
      </dgm:t>
    </dgm:pt>
    <dgm:pt modelId="{F780A2EC-2B12-4907-A073-1E8353EDE18C}">
      <dgm:prSet/>
      <dgm:spPr/>
      <dgm:t>
        <a:bodyPr/>
        <a:lstStyle/>
        <a:p>
          <a:r>
            <a:rPr lang="it-IT" baseline="0"/>
            <a:t>attività di diagnostica e prevenzione oncologica ginecologica per almeno 250 casi</a:t>
          </a:r>
          <a:endParaRPr lang="en-US"/>
        </a:p>
      </dgm:t>
    </dgm:pt>
    <dgm:pt modelId="{6A9B5DB6-922B-462D-9915-CDD2C3FB7E9F}" type="parTrans" cxnId="{107CBA06-444F-4149-B37B-9660C1AAFCF9}">
      <dgm:prSet/>
      <dgm:spPr/>
      <dgm:t>
        <a:bodyPr/>
        <a:lstStyle/>
        <a:p>
          <a:endParaRPr lang="en-US"/>
        </a:p>
      </dgm:t>
    </dgm:pt>
    <dgm:pt modelId="{0147BEAD-EBEB-4061-8475-D1E58032B8CF}" type="sibTrans" cxnId="{107CBA06-444F-4149-B37B-9660C1AAFCF9}">
      <dgm:prSet/>
      <dgm:spPr/>
      <dgm:t>
        <a:bodyPr/>
        <a:lstStyle/>
        <a:p>
          <a:endParaRPr lang="en-US"/>
        </a:p>
      </dgm:t>
    </dgm:pt>
    <dgm:pt modelId="{0A17BED1-4EC9-4198-B5AC-8843DD7830F9}">
      <dgm:prSet/>
      <dgm:spPr/>
      <dgm:t>
        <a:bodyPr/>
        <a:lstStyle/>
        <a:p>
          <a:r>
            <a:rPr lang="it-IT" baseline="0"/>
            <a:t>attività di diagnostica e prevenzione di patologie gravidiche per almeno 250 casi</a:t>
          </a:r>
          <a:endParaRPr lang="en-US"/>
        </a:p>
      </dgm:t>
    </dgm:pt>
    <dgm:pt modelId="{855B1D80-A227-494E-A198-6C82FACA8A07}" type="parTrans" cxnId="{920C47BE-CAB9-4685-9C6F-FB1D103EF935}">
      <dgm:prSet/>
      <dgm:spPr/>
      <dgm:t>
        <a:bodyPr/>
        <a:lstStyle/>
        <a:p>
          <a:endParaRPr lang="en-US"/>
        </a:p>
      </dgm:t>
    </dgm:pt>
    <dgm:pt modelId="{34A4FCFC-0D75-4F39-A47B-09DB8BF7CC18}" type="sibTrans" cxnId="{920C47BE-CAB9-4685-9C6F-FB1D103EF935}">
      <dgm:prSet/>
      <dgm:spPr/>
      <dgm:t>
        <a:bodyPr/>
        <a:lstStyle/>
        <a:p>
          <a:endParaRPr lang="en-US"/>
        </a:p>
      </dgm:t>
    </dgm:pt>
    <dgm:pt modelId="{56853992-30E4-4FA3-B30D-55D7E9E582A3}">
      <dgm:prSet/>
      <dgm:spPr/>
      <dgm:t>
        <a:bodyPr/>
        <a:lstStyle/>
        <a:p>
          <a:r>
            <a:rPr lang="it-IT" baseline="0"/>
            <a:t>almeno 50 interventi di alta chirurgia di cui il 10% come primo operatore</a:t>
          </a:r>
          <a:endParaRPr lang="en-US"/>
        </a:p>
      </dgm:t>
    </dgm:pt>
    <dgm:pt modelId="{8BA6E00E-E142-4BE0-9737-7C3B90823F0A}" type="parTrans" cxnId="{D99F1AB7-E59C-4220-B1C2-5047E41E0139}">
      <dgm:prSet/>
      <dgm:spPr/>
      <dgm:t>
        <a:bodyPr/>
        <a:lstStyle/>
        <a:p>
          <a:endParaRPr lang="en-US"/>
        </a:p>
      </dgm:t>
    </dgm:pt>
    <dgm:pt modelId="{2A03FAA8-1A28-4265-8A72-246F6CB1C1FF}" type="sibTrans" cxnId="{D99F1AB7-E59C-4220-B1C2-5047E41E0139}">
      <dgm:prSet/>
      <dgm:spPr/>
      <dgm:t>
        <a:bodyPr/>
        <a:lstStyle/>
        <a:p>
          <a:endParaRPr lang="en-US"/>
        </a:p>
      </dgm:t>
    </dgm:pt>
    <dgm:pt modelId="{9642776B-5FE7-4427-9B31-394857C1D2D8}">
      <dgm:prSet/>
      <dgm:spPr/>
      <dgm:t>
        <a:bodyPr/>
        <a:lstStyle/>
        <a:p>
          <a:r>
            <a:rPr lang="it-IT" baseline="0"/>
            <a:t>almeno 100 interventi di media chirurgia di cui il 25% come primo operatore</a:t>
          </a:r>
          <a:endParaRPr lang="en-US"/>
        </a:p>
      </dgm:t>
    </dgm:pt>
    <dgm:pt modelId="{2AC0AE49-BA4D-4039-B811-C0A35674E834}" type="parTrans" cxnId="{29662235-CD69-4DDD-A193-0E9B83D53FA4}">
      <dgm:prSet/>
      <dgm:spPr/>
      <dgm:t>
        <a:bodyPr/>
        <a:lstStyle/>
        <a:p>
          <a:endParaRPr lang="en-US"/>
        </a:p>
      </dgm:t>
    </dgm:pt>
    <dgm:pt modelId="{0F5EB8B2-369F-447B-82B6-699A68210F0B}" type="sibTrans" cxnId="{29662235-CD69-4DDD-A193-0E9B83D53FA4}">
      <dgm:prSet/>
      <dgm:spPr/>
      <dgm:t>
        <a:bodyPr/>
        <a:lstStyle/>
        <a:p>
          <a:endParaRPr lang="en-US"/>
        </a:p>
      </dgm:t>
    </dgm:pt>
    <dgm:pt modelId="{85F09116-E52B-42C5-A2BF-E9124D1199FF}">
      <dgm:prSet/>
      <dgm:spPr/>
      <dgm:t>
        <a:bodyPr/>
        <a:lstStyle/>
        <a:p>
          <a:r>
            <a:rPr lang="it-IT" baseline="0" dirty="0"/>
            <a:t>almeno 250 interventi di piccola chirurgia di cui il 40% come primo operatore, (sono incluse le procedure di chirurgia laparoscopica nonché quelle ambulatoriali e in D.H.). </a:t>
          </a:r>
          <a:endParaRPr lang="en-US" dirty="0"/>
        </a:p>
      </dgm:t>
    </dgm:pt>
    <dgm:pt modelId="{FB4A944B-195A-48BC-B1E3-4E4113E05D39}" type="parTrans" cxnId="{42015E48-FBB4-46FB-A122-3A7D33A0DFC6}">
      <dgm:prSet/>
      <dgm:spPr/>
      <dgm:t>
        <a:bodyPr/>
        <a:lstStyle/>
        <a:p>
          <a:endParaRPr lang="en-US"/>
        </a:p>
      </dgm:t>
    </dgm:pt>
    <dgm:pt modelId="{A90D9A29-5CF0-4AAB-B004-0B35DD84FFCA}" type="sibTrans" cxnId="{42015E48-FBB4-46FB-A122-3A7D33A0DFC6}">
      <dgm:prSet/>
      <dgm:spPr/>
      <dgm:t>
        <a:bodyPr/>
        <a:lstStyle/>
        <a:p>
          <a:endParaRPr lang="en-US"/>
        </a:p>
      </dgm:t>
    </dgm:pt>
    <dgm:pt modelId="{743E13DD-5147-4395-A6F0-87BF4EF431B0}">
      <dgm:prSet/>
      <dgm:spPr/>
      <dgm:t>
        <a:bodyPr/>
        <a:lstStyle/>
        <a:p>
          <a:r>
            <a:rPr lang="en-US" dirty="0" err="1"/>
            <a:t>Attività</a:t>
          </a:r>
          <a:r>
            <a:rPr lang="en-US" dirty="0"/>
            <a:t> </a:t>
          </a:r>
          <a:r>
            <a:rPr lang="en-US" dirty="0" err="1"/>
            <a:t>elettive</a:t>
          </a:r>
          <a:endParaRPr lang="en-US" dirty="0"/>
        </a:p>
      </dgm:t>
    </dgm:pt>
    <dgm:pt modelId="{EB7F2CD5-1FE3-4EB2-9E6C-210224A160AE}" type="parTrans" cxnId="{8F1EC584-D0FD-44C8-98C7-5882F5B69E3C}">
      <dgm:prSet/>
      <dgm:spPr/>
      <dgm:t>
        <a:bodyPr/>
        <a:lstStyle/>
        <a:p>
          <a:endParaRPr lang="it-IT"/>
        </a:p>
      </dgm:t>
    </dgm:pt>
    <dgm:pt modelId="{68F8BAA7-62FF-4FDC-B61A-031AE2C5D2AD}" type="sibTrans" cxnId="{8F1EC584-D0FD-44C8-98C7-5882F5B69E3C}">
      <dgm:prSet/>
      <dgm:spPr/>
      <dgm:t>
        <a:bodyPr/>
        <a:lstStyle/>
        <a:p>
          <a:endParaRPr lang="it-IT"/>
        </a:p>
      </dgm:t>
    </dgm:pt>
    <dgm:pt modelId="{7CB3F60B-402C-47CE-930E-FAA1CA3F2FB8}">
      <dgm:prSet/>
      <dgm:spPr/>
      <dgm:t>
        <a:bodyPr/>
        <a:lstStyle/>
        <a:p>
          <a:r>
            <a:rPr lang="en-US" dirty="0" err="1"/>
            <a:t>Tecniche</a:t>
          </a:r>
          <a:r>
            <a:rPr lang="en-US" dirty="0"/>
            <a:t> </a:t>
          </a:r>
          <a:r>
            <a:rPr lang="en-US" dirty="0" err="1"/>
            <a:t>avanzate</a:t>
          </a:r>
          <a:r>
            <a:rPr lang="en-US" dirty="0"/>
            <a:t> in </a:t>
          </a:r>
          <a:r>
            <a:rPr lang="en-US" dirty="0" err="1"/>
            <a:t>Fisiopatologia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Riproduzione</a:t>
          </a:r>
          <a:endParaRPr lang="en-US" dirty="0"/>
        </a:p>
      </dgm:t>
    </dgm:pt>
    <dgm:pt modelId="{31BD45CD-54F9-4FAA-8BA5-05A400893C75}" type="parTrans" cxnId="{A8959AD2-E159-4D25-BDA7-A0B34779479F}">
      <dgm:prSet/>
      <dgm:spPr/>
      <dgm:t>
        <a:bodyPr/>
        <a:lstStyle/>
        <a:p>
          <a:endParaRPr lang="it-IT"/>
        </a:p>
      </dgm:t>
    </dgm:pt>
    <dgm:pt modelId="{234BF53E-0719-4B7A-AC30-53870BA39FD6}" type="sibTrans" cxnId="{A8959AD2-E159-4D25-BDA7-A0B34779479F}">
      <dgm:prSet/>
      <dgm:spPr/>
      <dgm:t>
        <a:bodyPr/>
        <a:lstStyle/>
        <a:p>
          <a:endParaRPr lang="it-IT"/>
        </a:p>
      </dgm:t>
    </dgm:pt>
    <dgm:pt modelId="{45D4AB2D-18F7-4D1C-85B1-BAFDD169F503}">
      <dgm:prSet/>
      <dgm:spPr/>
      <dgm:t>
        <a:bodyPr/>
        <a:lstStyle/>
        <a:p>
          <a:r>
            <a:rPr lang="en-US" dirty="0" err="1"/>
            <a:t>Medicina</a:t>
          </a:r>
          <a:r>
            <a:rPr lang="en-US" dirty="0"/>
            <a:t> </a:t>
          </a:r>
          <a:r>
            <a:rPr lang="en-US" dirty="0" err="1"/>
            <a:t>Perinatale</a:t>
          </a:r>
          <a:endParaRPr lang="en-US" dirty="0"/>
        </a:p>
      </dgm:t>
    </dgm:pt>
    <dgm:pt modelId="{3D7EBEE6-FC8F-42E0-83ED-29CB5C73E1AA}" type="parTrans" cxnId="{8C2026DB-72ED-4CA0-9606-AF0211AD1F61}">
      <dgm:prSet/>
      <dgm:spPr/>
      <dgm:t>
        <a:bodyPr/>
        <a:lstStyle/>
        <a:p>
          <a:endParaRPr lang="it-IT"/>
        </a:p>
      </dgm:t>
    </dgm:pt>
    <dgm:pt modelId="{7FFF23B7-F588-44C7-8122-2F321E6F726D}" type="sibTrans" cxnId="{8C2026DB-72ED-4CA0-9606-AF0211AD1F61}">
      <dgm:prSet/>
      <dgm:spPr/>
      <dgm:t>
        <a:bodyPr/>
        <a:lstStyle/>
        <a:p>
          <a:endParaRPr lang="it-IT"/>
        </a:p>
      </dgm:t>
    </dgm:pt>
    <dgm:pt modelId="{6FCE90A3-128A-4601-A1E6-1B032FE400ED}">
      <dgm:prSet/>
      <dgm:spPr/>
      <dgm:t>
        <a:bodyPr/>
        <a:lstStyle/>
        <a:p>
          <a:r>
            <a:rPr lang="en-US" dirty="0" err="1"/>
            <a:t>Oncologia</a:t>
          </a:r>
          <a:r>
            <a:rPr lang="en-US" dirty="0"/>
            <a:t> </a:t>
          </a:r>
          <a:r>
            <a:rPr lang="en-US" dirty="0" err="1"/>
            <a:t>Ginecologica</a:t>
          </a:r>
          <a:endParaRPr lang="en-US" dirty="0"/>
        </a:p>
      </dgm:t>
    </dgm:pt>
    <dgm:pt modelId="{7F3BD399-C955-4905-BD4D-B8CDC72A224A}" type="parTrans" cxnId="{7A3E5574-79B4-4D10-8922-E8802D8B7C69}">
      <dgm:prSet/>
      <dgm:spPr/>
      <dgm:t>
        <a:bodyPr/>
        <a:lstStyle/>
        <a:p>
          <a:endParaRPr lang="it-IT"/>
        </a:p>
      </dgm:t>
    </dgm:pt>
    <dgm:pt modelId="{2A8DD2F4-C12A-4A81-A0D2-AB7AD938E909}" type="sibTrans" cxnId="{7A3E5574-79B4-4D10-8922-E8802D8B7C69}">
      <dgm:prSet/>
      <dgm:spPr/>
      <dgm:t>
        <a:bodyPr/>
        <a:lstStyle/>
        <a:p>
          <a:endParaRPr lang="it-IT"/>
        </a:p>
      </dgm:t>
    </dgm:pt>
    <dgm:pt modelId="{B39EAF6F-7FF3-4B7D-815A-41A87760A48B}">
      <dgm:prSet/>
      <dgm:spPr/>
      <dgm:t>
        <a:bodyPr/>
        <a:lstStyle/>
        <a:p>
          <a:r>
            <a:rPr lang="en-US" dirty="0" err="1"/>
            <a:t>Ginecologia</a:t>
          </a:r>
          <a:r>
            <a:rPr lang="en-US" dirty="0"/>
            <a:t> </a:t>
          </a:r>
          <a:r>
            <a:rPr lang="en-US" dirty="0" err="1"/>
            <a:t>Endocrinologica</a:t>
          </a:r>
          <a:r>
            <a:rPr lang="en-US" dirty="0"/>
            <a:t> e </a:t>
          </a:r>
          <a:r>
            <a:rPr lang="en-US" dirty="0" err="1"/>
            <a:t>Funzionale</a:t>
          </a:r>
          <a:endParaRPr lang="en-US" dirty="0"/>
        </a:p>
      </dgm:t>
    </dgm:pt>
    <dgm:pt modelId="{DA17FE5C-791E-4FC0-ADB9-EBF86D65441E}" type="parTrans" cxnId="{076C7426-1C5F-4CAE-950A-81F3291E7C11}">
      <dgm:prSet/>
      <dgm:spPr/>
      <dgm:t>
        <a:bodyPr/>
        <a:lstStyle/>
        <a:p>
          <a:endParaRPr lang="it-IT"/>
        </a:p>
      </dgm:t>
    </dgm:pt>
    <dgm:pt modelId="{391058CA-A6DC-4DFC-ACAE-4F462B3CCEF9}" type="sibTrans" cxnId="{076C7426-1C5F-4CAE-950A-81F3291E7C11}">
      <dgm:prSet/>
      <dgm:spPr/>
      <dgm:t>
        <a:bodyPr/>
        <a:lstStyle/>
        <a:p>
          <a:endParaRPr lang="it-IT"/>
        </a:p>
      </dgm:t>
    </dgm:pt>
    <dgm:pt modelId="{B2E443CE-7F78-473D-A018-9A4A0ACDEB4B}" type="pres">
      <dgm:prSet presAssocID="{A5E8A4DF-CD24-49FA-A62C-062C0A8501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0FC593-3523-483D-881A-061728A825B9}" type="pres">
      <dgm:prSet presAssocID="{FCD9E97E-FB38-4ABB-BD10-99459659ADDB}" presName="parentText" presStyleLbl="node1" presStyleIdx="0" presStyleCnt="2" custLinFactNeighborX="344" custLinFactNeighborY="-28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EAC3D-43B8-4C73-A19C-9F7BCDADF24B}" type="pres">
      <dgm:prSet presAssocID="{FCD9E97E-FB38-4ABB-BD10-99459659ADD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7CC78-988D-4AA0-A753-696C0F43201D}" type="pres">
      <dgm:prSet presAssocID="{743E13DD-5147-4395-A6F0-87BF4EF431B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9E41A-AA58-4F8A-8240-BBFDAFCCB278}" type="pres">
      <dgm:prSet presAssocID="{743E13DD-5147-4395-A6F0-87BF4EF431B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1EC584-D0FD-44C8-98C7-5882F5B69E3C}" srcId="{A5E8A4DF-CD24-49FA-A62C-062C0A8501B3}" destId="{743E13DD-5147-4395-A6F0-87BF4EF431B0}" srcOrd="1" destOrd="0" parTransId="{EB7F2CD5-1FE3-4EB2-9E6C-210224A160AE}" sibTransId="{68F8BAA7-62FF-4FDC-B61A-031AE2C5D2AD}"/>
    <dgm:cxn modelId="{5FCC7FBB-012D-4FCB-AC73-AB8E96A34732}" type="presOf" srcId="{FCD9E97E-FB38-4ABB-BD10-99459659ADDB}" destId="{060FC593-3523-483D-881A-061728A825B9}" srcOrd="0" destOrd="0" presId="urn:microsoft.com/office/officeart/2005/8/layout/vList2"/>
    <dgm:cxn modelId="{A1285452-3459-45D6-9D5F-1FEB5441F40C}" type="presOf" srcId="{F780A2EC-2B12-4907-A073-1E8353EDE18C}" destId="{D86EAC3D-43B8-4C73-A19C-9F7BCDADF24B}" srcOrd="0" destOrd="0" presId="urn:microsoft.com/office/officeart/2005/8/layout/vList2"/>
    <dgm:cxn modelId="{AF08F890-8D76-4043-B36F-D9B29AAA4529}" srcId="{A5E8A4DF-CD24-49FA-A62C-062C0A8501B3}" destId="{FCD9E97E-FB38-4ABB-BD10-99459659ADDB}" srcOrd="0" destOrd="0" parTransId="{9959F5F0-2868-49FD-8532-B9613C266709}" sibTransId="{5F788BCE-4A7B-40F1-8447-116E693F482E}"/>
    <dgm:cxn modelId="{076C7426-1C5F-4CAE-950A-81F3291E7C11}" srcId="{743E13DD-5147-4395-A6F0-87BF4EF431B0}" destId="{B39EAF6F-7FF3-4B7D-815A-41A87760A48B}" srcOrd="3" destOrd="0" parTransId="{DA17FE5C-791E-4FC0-ADB9-EBF86D65441E}" sibTransId="{391058CA-A6DC-4DFC-ACAE-4F462B3CCEF9}"/>
    <dgm:cxn modelId="{42015E48-FBB4-46FB-A122-3A7D33A0DFC6}" srcId="{FCD9E97E-FB38-4ABB-BD10-99459659ADDB}" destId="{85F09116-E52B-42C5-A2BF-E9124D1199FF}" srcOrd="4" destOrd="0" parTransId="{FB4A944B-195A-48BC-B1E3-4E4113E05D39}" sibTransId="{A90D9A29-5CF0-4AAB-B004-0B35DD84FFCA}"/>
    <dgm:cxn modelId="{D99F1AB7-E59C-4220-B1C2-5047E41E0139}" srcId="{FCD9E97E-FB38-4ABB-BD10-99459659ADDB}" destId="{56853992-30E4-4FA3-B30D-55D7E9E582A3}" srcOrd="2" destOrd="0" parTransId="{8BA6E00E-E142-4BE0-9737-7C3B90823F0A}" sibTransId="{2A03FAA8-1A28-4265-8A72-246F6CB1C1FF}"/>
    <dgm:cxn modelId="{77E09F06-A83D-422E-9035-BFEC50BD668F}" type="presOf" srcId="{9642776B-5FE7-4427-9B31-394857C1D2D8}" destId="{D86EAC3D-43B8-4C73-A19C-9F7BCDADF24B}" srcOrd="0" destOrd="3" presId="urn:microsoft.com/office/officeart/2005/8/layout/vList2"/>
    <dgm:cxn modelId="{8C2026DB-72ED-4CA0-9606-AF0211AD1F61}" srcId="{743E13DD-5147-4395-A6F0-87BF4EF431B0}" destId="{45D4AB2D-18F7-4D1C-85B1-BAFDD169F503}" srcOrd="1" destOrd="0" parTransId="{3D7EBEE6-FC8F-42E0-83ED-29CB5C73E1AA}" sibTransId="{7FFF23B7-F588-44C7-8122-2F321E6F726D}"/>
    <dgm:cxn modelId="{B35400A9-0DD5-4AF2-B670-042995AF2435}" type="presOf" srcId="{45D4AB2D-18F7-4D1C-85B1-BAFDD169F503}" destId="{E719E41A-AA58-4F8A-8240-BBFDAFCCB278}" srcOrd="0" destOrd="1" presId="urn:microsoft.com/office/officeart/2005/8/layout/vList2"/>
    <dgm:cxn modelId="{B425EEC5-71D3-4827-9892-DC7EBE620D13}" type="presOf" srcId="{85F09116-E52B-42C5-A2BF-E9124D1199FF}" destId="{D86EAC3D-43B8-4C73-A19C-9F7BCDADF24B}" srcOrd="0" destOrd="4" presId="urn:microsoft.com/office/officeart/2005/8/layout/vList2"/>
    <dgm:cxn modelId="{8D3FB582-C850-47B6-9DF1-A42303DA45E4}" type="presOf" srcId="{0A17BED1-4EC9-4198-B5AC-8843DD7830F9}" destId="{D86EAC3D-43B8-4C73-A19C-9F7BCDADF24B}" srcOrd="0" destOrd="1" presId="urn:microsoft.com/office/officeart/2005/8/layout/vList2"/>
    <dgm:cxn modelId="{C6D38AC4-CC65-4E84-B5D7-CC7C9EEE0689}" type="presOf" srcId="{7CB3F60B-402C-47CE-930E-FAA1CA3F2FB8}" destId="{E719E41A-AA58-4F8A-8240-BBFDAFCCB278}" srcOrd="0" destOrd="0" presId="urn:microsoft.com/office/officeart/2005/8/layout/vList2"/>
    <dgm:cxn modelId="{EEC4B8AC-90C5-438A-B9F7-C08ED13160C0}" type="presOf" srcId="{56853992-30E4-4FA3-B30D-55D7E9E582A3}" destId="{D86EAC3D-43B8-4C73-A19C-9F7BCDADF24B}" srcOrd="0" destOrd="2" presId="urn:microsoft.com/office/officeart/2005/8/layout/vList2"/>
    <dgm:cxn modelId="{7A3E5574-79B4-4D10-8922-E8802D8B7C69}" srcId="{743E13DD-5147-4395-A6F0-87BF4EF431B0}" destId="{6FCE90A3-128A-4601-A1E6-1B032FE400ED}" srcOrd="2" destOrd="0" parTransId="{7F3BD399-C955-4905-BD4D-B8CDC72A224A}" sibTransId="{2A8DD2F4-C12A-4A81-A0D2-AB7AD938E909}"/>
    <dgm:cxn modelId="{920C47BE-CAB9-4685-9C6F-FB1D103EF935}" srcId="{FCD9E97E-FB38-4ABB-BD10-99459659ADDB}" destId="{0A17BED1-4EC9-4198-B5AC-8843DD7830F9}" srcOrd="1" destOrd="0" parTransId="{855B1D80-A227-494E-A198-6C82FACA8A07}" sibTransId="{34A4FCFC-0D75-4F39-A47B-09DB8BF7CC18}"/>
    <dgm:cxn modelId="{7DA19F60-AECB-4D99-A7CE-D1FAFEB3BBE9}" type="presOf" srcId="{A5E8A4DF-CD24-49FA-A62C-062C0A8501B3}" destId="{B2E443CE-7F78-473D-A018-9A4A0ACDEB4B}" srcOrd="0" destOrd="0" presId="urn:microsoft.com/office/officeart/2005/8/layout/vList2"/>
    <dgm:cxn modelId="{E9C03811-B89C-4C99-BF31-D7AC0AD65485}" type="presOf" srcId="{743E13DD-5147-4395-A6F0-87BF4EF431B0}" destId="{DA07CC78-988D-4AA0-A753-696C0F43201D}" srcOrd="0" destOrd="0" presId="urn:microsoft.com/office/officeart/2005/8/layout/vList2"/>
    <dgm:cxn modelId="{A8959AD2-E159-4D25-BDA7-A0B34779479F}" srcId="{743E13DD-5147-4395-A6F0-87BF4EF431B0}" destId="{7CB3F60B-402C-47CE-930E-FAA1CA3F2FB8}" srcOrd="0" destOrd="0" parTransId="{31BD45CD-54F9-4FAA-8BA5-05A400893C75}" sibTransId="{234BF53E-0719-4B7A-AC30-53870BA39FD6}"/>
    <dgm:cxn modelId="{29662235-CD69-4DDD-A193-0E9B83D53FA4}" srcId="{FCD9E97E-FB38-4ABB-BD10-99459659ADDB}" destId="{9642776B-5FE7-4427-9B31-394857C1D2D8}" srcOrd="3" destOrd="0" parTransId="{2AC0AE49-BA4D-4039-B811-C0A35674E834}" sibTransId="{0F5EB8B2-369F-447B-82B6-699A68210F0B}"/>
    <dgm:cxn modelId="{107CBA06-444F-4149-B37B-9660C1AAFCF9}" srcId="{FCD9E97E-FB38-4ABB-BD10-99459659ADDB}" destId="{F780A2EC-2B12-4907-A073-1E8353EDE18C}" srcOrd="0" destOrd="0" parTransId="{6A9B5DB6-922B-462D-9915-CDD2C3FB7E9F}" sibTransId="{0147BEAD-EBEB-4061-8475-D1E58032B8CF}"/>
    <dgm:cxn modelId="{6C48A30F-6ABB-4FEF-8F6D-4F8475581E1D}" type="presOf" srcId="{6FCE90A3-128A-4601-A1E6-1B032FE400ED}" destId="{E719E41A-AA58-4F8A-8240-BBFDAFCCB278}" srcOrd="0" destOrd="2" presId="urn:microsoft.com/office/officeart/2005/8/layout/vList2"/>
    <dgm:cxn modelId="{2F32157E-259F-43A8-90C0-583F7B32C821}" type="presOf" srcId="{B39EAF6F-7FF3-4B7D-815A-41A87760A48B}" destId="{E719E41A-AA58-4F8A-8240-BBFDAFCCB278}" srcOrd="0" destOrd="3" presId="urn:microsoft.com/office/officeart/2005/8/layout/vList2"/>
    <dgm:cxn modelId="{A3ABA29B-E6BC-4C8F-988A-B7881AD8BC7E}" type="presParOf" srcId="{B2E443CE-7F78-473D-A018-9A4A0ACDEB4B}" destId="{060FC593-3523-483D-881A-061728A825B9}" srcOrd="0" destOrd="0" presId="urn:microsoft.com/office/officeart/2005/8/layout/vList2"/>
    <dgm:cxn modelId="{B09D6296-4F33-44B9-9F0F-A67343374748}" type="presParOf" srcId="{B2E443CE-7F78-473D-A018-9A4A0ACDEB4B}" destId="{D86EAC3D-43B8-4C73-A19C-9F7BCDADF24B}" srcOrd="1" destOrd="0" presId="urn:microsoft.com/office/officeart/2005/8/layout/vList2"/>
    <dgm:cxn modelId="{ED010436-F0D3-49B2-A59D-A14DDED3E69E}" type="presParOf" srcId="{B2E443CE-7F78-473D-A018-9A4A0ACDEB4B}" destId="{DA07CC78-988D-4AA0-A753-696C0F43201D}" srcOrd="2" destOrd="0" presId="urn:microsoft.com/office/officeart/2005/8/layout/vList2"/>
    <dgm:cxn modelId="{417E1673-AE2F-4301-B42A-AF5B5936581E}" type="presParOf" srcId="{B2E443CE-7F78-473D-A018-9A4A0ACDEB4B}" destId="{E719E41A-AA58-4F8A-8240-BBFDAFCCB2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395646-62EF-41FE-A49F-112D9B5BAC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94FBD-957D-475B-83CB-F55B32F64260}">
      <dgm:prSet/>
      <dgm:spPr/>
      <dgm:t>
        <a:bodyPr/>
        <a:lstStyle/>
        <a:p>
          <a:r>
            <a:rPr lang="en-GB" b="1"/>
            <a:t>1-2° anno di specializzazione (junior residents)</a:t>
          </a:r>
          <a:endParaRPr lang="en-US"/>
        </a:p>
      </dgm:t>
    </dgm:pt>
    <dgm:pt modelId="{FFE207FA-9E21-49B6-8559-D841199D504A}" type="parTrans" cxnId="{0AFE9A72-16A1-4CBF-AD04-E64E829C36C1}">
      <dgm:prSet/>
      <dgm:spPr/>
      <dgm:t>
        <a:bodyPr/>
        <a:lstStyle/>
        <a:p>
          <a:endParaRPr lang="en-US"/>
        </a:p>
      </dgm:t>
    </dgm:pt>
    <dgm:pt modelId="{716214DE-5E3F-4542-80B2-A0206D353027}" type="sibTrans" cxnId="{0AFE9A72-16A1-4CBF-AD04-E64E829C36C1}">
      <dgm:prSet/>
      <dgm:spPr/>
      <dgm:t>
        <a:bodyPr/>
        <a:lstStyle/>
        <a:p>
          <a:endParaRPr lang="en-US"/>
        </a:p>
      </dgm:t>
    </dgm:pt>
    <dgm:pt modelId="{A6A941A4-3096-42FD-B3AA-C79F1974D734}">
      <dgm:prSet/>
      <dgm:spPr/>
      <dgm:t>
        <a:bodyPr/>
        <a:lstStyle/>
        <a:p>
          <a:r>
            <a:rPr lang="en-GB"/>
            <a:t>PS ostetrico e ginecologico;</a:t>
          </a:r>
          <a:endParaRPr lang="en-US"/>
        </a:p>
      </dgm:t>
    </dgm:pt>
    <dgm:pt modelId="{99C1D07E-2A8C-4AE1-AFB9-9B9A1BA35D96}" type="parTrans" cxnId="{333B1443-1D33-48B0-824A-F783A8A176D3}">
      <dgm:prSet/>
      <dgm:spPr/>
      <dgm:t>
        <a:bodyPr/>
        <a:lstStyle/>
        <a:p>
          <a:endParaRPr lang="en-US"/>
        </a:p>
      </dgm:t>
    </dgm:pt>
    <dgm:pt modelId="{7D61CDB8-1B2F-4CB5-A005-2906C720C35E}" type="sibTrans" cxnId="{333B1443-1D33-48B0-824A-F783A8A176D3}">
      <dgm:prSet/>
      <dgm:spPr/>
      <dgm:t>
        <a:bodyPr/>
        <a:lstStyle/>
        <a:p>
          <a:endParaRPr lang="en-US"/>
        </a:p>
      </dgm:t>
    </dgm:pt>
    <dgm:pt modelId="{3B1EEF68-0AA0-4D6D-B3A1-783C941EAA86}">
      <dgm:prSet/>
      <dgm:spPr/>
      <dgm:t>
        <a:bodyPr/>
        <a:lstStyle/>
        <a:p>
          <a:r>
            <a:rPr lang="en-GB"/>
            <a:t>Reparto di degenza ostetrica;</a:t>
          </a:r>
          <a:endParaRPr lang="en-US"/>
        </a:p>
      </dgm:t>
    </dgm:pt>
    <dgm:pt modelId="{A191D82C-82C7-4CAA-BF94-849C5546959A}" type="parTrans" cxnId="{D4730015-6162-420D-A392-79BD86E22946}">
      <dgm:prSet/>
      <dgm:spPr/>
      <dgm:t>
        <a:bodyPr/>
        <a:lstStyle/>
        <a:p>
          <a:endParaRPr lang="en-US"/>
        </a:p>
      </dgm:t>
    </dgm:pt>
    <dgm:pt modelId="{B9D0C5D3-5E7B-4CB4-965B-629FBFA4F7E5}" type="sibTrans" cxnId="{D4730015-6162-420D-A392-79BD86E22946}">
      <dgm:prSet/>
      <dgm:spPr/>
      <dgm:t>
        <a:bodyPr/>
        <a:lstStyle/>
        <a:p>
          <a:endParaRPr lang="en-US"/>
        </a:p>
      </dgm:t>
    </dgm:pt>
    <dgm:pt modelId="{53D828EC-437D-4AE9-ACBF-16B0248638B2}">
      <dgm:prSet/>
      <dgm:spPr/>
      <dgm:t>
        <a:bodyPr/>
        <a:lstStyle/>
        <a:p>
          <a:r>
            <a:rPr lang="en-GB" dirty="0" err="1"/>
            <a:t>Reparto</a:t>
          </a:r>
          <a:r>
            <a:rPr lang="en-GB" dirty="0"/>
            <a:t> di </a:t>
          </a:r>
          <a:r>
            <a:rPr lang="en-GB" dirty="0" err="1"/>
            <a:t>degenza</a:t>
          </a:r>
          <a:r>
            <a:rPr lang="en-GB" dirty="0"/>
            <a:t> </a:t>
          </a:r>
          <a:r>
            <a:rPr lang="en-GB" dirty="0" err="1"/>
            <a:t>ginecologica</a:t>
          </a:r>
          <a:r>
            <a:rPr lang="en-GB" dirty="0"/>
            <a:t> (</a:t>
          </a:r>
          <a:r>
            <a:rPr lang="en-GB" dirty="0" err="1"/>
            <a:t>urgenze</a:t>
          </a:r>
          <a:r>
            <a:rPr lang="en-GB" dirty="0"/>
            <a:t> e </a:t>
          </a:r>
          <a:r>
            <a:rPr lang="en-GB" dirty="0" err="1"/>
            <a:t>ginecologia</a:t>
          </a:r>
          <a:r>
            <a:rPr lang="en-GB" dirty="0"/>
            <a:t> </a:t>
          </a:r>
          <a:r>
            <a:rPr lang="en-GB" dirty="0" err="1"/>
            <a:t>programmata</a:t>
          </a:r>
          <a:r>
            <a:rPr lang="en-GB" dirty="0"/>
            <a:t>)</a:t>
          </a:r>
          <a:endParaRPr lang="en-US" dirty="0"/>
        </a:p>
      </dgm:t>
    </dgm:pt>
    <dgm:pt modelId="{8FF5AA42-34E8-4895-B636-402F7807628C}" type="parTrans" cxnId="{598592FF-8D20-4818-AB05-B4DF4EA9F095}">
      <dgm:prSet/>
      <dgm:spPr/>
      <dgm:t>
        <a:bodyPr/>
        <a:lstStyle/>
        <a:p>
          <a:endParaRPr lang="en-US"/>
        </a:p>
      </dgm:t>
    </dgm:pt>
    <dgm:pt modelId="{E3632EBF-065F-4DD2-B80B-23F2460A9ED2}" type="sibTrans" cxnId="{598592FF-8D20-4818-AB05-B4DF4EA9F095}">
      <dgm:prSet/>
      <dgm:spPr/>
      <dgm:t>
        <a:bodyPr/>
        <a:lstStyle/>
        <a:p>
          <a:endParaRPr lang="en-US"/>
        </a:p>
      </dgm:t>
    </dgm:pt>
    <dgm:pt modelId="{19E58C1B-8E8E-49C0-A545-6BC44B2C46F9}">
      <dgm:prSet/>
      <dgm:spPr/>
      <dgm:t>
        <a:bodyPr/>
        <a:lstStyle/>
        <a:p>
          <a:r>
            <a:rPr lang="en-US" dirty="0"/>
            <a:t>Sala </a:t>
          </a:r>
          <a:r>
            <a:rPr lang="en-US" dirty="0" err="1"/>
            <a:t>operatoria</a:t>
          </a:r>
          <a:r>
            <a:rPr lang="en-US" dirty="0"/>
            <a:t>, come </a:t>
          </a:r>
          <a:r>
            <a:rPr lang="en-US" dirty="0" err="1"/>
            <a:t>terzo</a:t>
          </a:r>
          <a:r>
            <a:rPr lang="en-US" dirty="0"/>
            <a:t> </a:t>
          </a:r>
          <a:r>
            <a:rPr lang="en-US" dirty="0" err="1"/>
            <a:t>operatore</a:t>
          </a:r>
          <a:endParaRPr lang="en-US" dirty="0"/>
        </a:p>
      </dgm:t>
    </dgm:pt>
    <dgm:pt modelId="{A27EF509-878A-47B1-BD10-5645C50869D0}" type="parTrans" cxnId="{70CED15D-8116-4F0D-A5BD-1D12306CDF1A}">
      <dgm:prSet/>
      <dgm:spPr/>
      <dgm:t>
        <a:bodyPr/>
        <a:lstStyle/>
        <a:p>
          <a:endParaRPr lang="it-IT"/>
        </a:p>
      </dgm:t>
    </dgm:pt>
    <dgm:pt modelId="{E85C248A-66AA-464D-953F-4B1ABAE0B0FE}" type="sibTrans" cxnId="{70CED15D-8116-4F0D-A5BD-1D12306CDF1A}">
      <dgm:prSet/>
      <dgm:spPr/>
      <dgm:t>
        <a:bodyPr/>
        <a:lstStyle/>
        <a:p>
          <a:endParaRPr lang="it-IT"/>
        </a:p>
      </dgm:t>
    </dgm:pt>
    <dgm:pt modelId="{EC69FE79-771D-4600-8A9E-D3C8CFA84F60}" type="pres">
      <dgm:prSet presAssocID="{84395646-62EF-41FE-A49F-112D9B5BAC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4ED456-3698-4B20-A7BE-18B69091CF93}" type="pres">
      <dgm:prSet presAssocID="{6F794FBD-957D-475B-83CB-F55B32F6426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BA986-5A07-4548-8B61-D2C74B211964}" type="pres">
      <dgm:prSet presAssocID="{6F794FBD-957D-475B-83CB-F55B32F6426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71FC5A-D8B0-4D86-987E-077683656BBB}" type="presOf" srcId="{19E58C1B-8E8E-49C0-A545-6BC44B2C46F9}" destId="{082BA986-5A07-4548-8B61-D2C74B211964}" srcOrd="0" destOrd="3" presId="urn:microsoft.com/office/officeart/2005/8/layout/vList2"/>
    <dgm:cxn modelId="{2ED4F5EB-B20B-4D23-A3E5-54A31BD7E8DD}" type="presOf" srcId="{3B1EEF68-0AA0-4D6D-B3A1-783C941EAA86}" destId="{082BA986-5A07-4548-8B61-D2C74B211964}" srcOrd="0" destOrd="1" presId="urn:microsoft.com/office/officeart/2005/8/layout/vList2"/>
    <dgm:cxn modelId="{0AFE9A72-16A1-4CBF-AD04-E64E829C36C1}" srcId="{84395646-62EF-41FE-A49F-112D9B5BAC72}" destId="{6F794FBD-957D-475B-83CB-F55B32F64260}" srcOrd="0" destOrd="0" parTransId="{FFE207FA-9E21-49B6-8559-D841199D504A}" sibTransId="{716214DE-5E3F-4542-80B2-A0206D353027}"/>
    <dgm:cxn modelId="{70CED15D-8116-4F0D-A5BD-1D12306CDF1A}" srcId="{6F794FBD-957D-475B-83CB-F55B32F64260}" destId="{19E58C1B-8E8E-49C0-A545-6BC44B2C46F9}" srcOrd="3" destOrd="0" parTransId="{A27EF509-878A-47B1-BD10-5645C50869D0}" sibTransId="{E85C248A-66AA-464D-953F-4B1ABAE0B0FE}"/>
    <dgm:cxn modelId="{333B1443-1D33-48B0-824A-F783A8A176D3}" srcId="{6F794FBD-957D-475B-83CB-F55B32F64260}" destId="{A6A941A4-3096-42FD-B3AA-C79F1974D734}" srcOrd="0" destOrd="0" parTransId="{99C1D07E-2A8C-4AE1-AFB9-9B9A1BA35D96}" sibTransId="{7D61CDB8-1B2F-4CB5-A005-2906C720C35E}"/>
    <dgm:cxn modelId="{0B6EF7BF-F24E-4DCD-8425-5CB33DF0CF2A}" type="presOf" srcId="{6F794FBD-957D-475B-83CB-F55B32F64260}" destId="{544ED456-3698-4B20-A7BE-18B69091CF93}" srcOrd="0" destOrd="0" presId="urn:microsoft.com/office/officeart/2005/8/layout/vList2"/>
    <dgm:cxn modelId="{F364F23E-9E3C-489D-9991-E4BC4C14AAA4}" type="presOf" srcId="{53D828EC-437D-4AE9-ACBF-16B0248638B2}" destId="{082BA986-5A07-4548-8B61-D2C74B211964}" srcOrd="0" destOrd="2" presId="urn:microsoft.com/office/officeart/2005/8/layout/vList2"/>
    <dgm:cxn modelId="{598592FF-8D20-4818-AB05-B4DF4EA9F095}" srcId="{6F794FBD-957D-475B-83CB-F55B32F64260}" destId="{53D828EC-437D-4AE9-ACBF-16B0248638B2}" srcOrd="2" destOrd="0" parTransId="{8FF5AA42-34E8-4895-B636-402F7807628C}" sibTransId="{E3632EBF-065F-4DD2-B80B-23F2460A9ED2}"/>
    <dgm:cxn modelId="{8C32C6B7-7A8F-4531-8EA7-7162ED0CDFED}" type="presOf" srcId="{84395646-62EF-41FE-A49F-112D9B5BAC72}" destId="{EC69FE79-771D-4600-8A9E-D3C8CFA84F60}" srcOrd="0" destOrd="0" presId="urn:microsoft.com/office/officeart/2005/8/layout/vList2"/>
    <dgm:cxn modelId="{025C198D-39DE-4B40-9F7D-A0936FFFC0EC}" type="presOf" srcId="{A6A941A4-3096-42FD-B3AA-C79F1974D734}" destId="{082BA986-5A07-4548-8B61-D2C74B211964}" srcOrd="0" destOrd="0" presId="urn:microsoft.com/office/officeart/2005/8/layout/vList2"/>
    <dgm:cxn modelId="{D4730015-6162-420D-A392-79BD86E22946}" srcId="{6F794FBD-957D-475B-83CB-F55B32F64260}" destId="{3B1EEF68-0AA0-4D6D-B3A1-783C941EAA86}" srcOrd="1" destOrd="0" parTransId="{A191D82C-82C7-4CAA-BF94-849C5546959A}" sibTransId="{B9D0C5D3-5E7B-4CB4-965B-629FBFA4F7E5}"/>
    <dgm:cxn modelId="{D6426821-E3EB-4476-A62D-C9E419168C22}" type="presParOf" srcId="{EC69FE79-771D-4600-8A9E-D3C8CFA84F60}" destId="{544ED456-3698-4B20-A7BE-18B69091CF93}" srcOrd="0" destOrd="0" presId="urn:microsoft.com/office/officeart/2005/8/layout/vList2"/>
    <dgm:cxn modelId="{F58A5141-E4E9-43F5-B7C3-411830C87CB0}" type="presParOf" srcId="{EC69FE79-771D-4600-8A9E-D3C8CFA84F60}" destId="{082BA986-5A07-4548-8B61-D2C74B21196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E316A9-B07D-4F0A-B934-BAEF9EDFC8B2}" type="doc">
      <dgm:prSet loTypeId="urn:microsoft.com/office/officeart/2005/8/layout/hList7#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30F207D-72F6-49EE-B3FD-BDE8FFC8485A}">
      <dgm:prSet phldrT="[Testo]" custT="1"/>
      <dgm:spPr/>
      <dgm:t>
        <a:bodyPr/>
        <a:lstStyle/>
        <a:p>
          <a:r>
            <a:rPr lang="en-US" sz="1200" b="1" noProof="0" dirty="0">
              <a:solidFill>
                <a:srgbClr val="000000"/>
              </a:solidFill>
            </a:rPr>
            <a:t>1° anno</a:t>
          </a:r>
          <a:br>
            <a:rPr lang="en-US" sz="1200" b="1" noProof="0" dirty="0">
              <a:solidFill>
                <a:srgbClr val="000000"/>
              </a:solidFill>
            </a:rPr>
          </a:br>
          <a:endParaRPr lang="en-US" sz="1200" b="1" noProof="0" dirty="0">
            <a:solidFill>
              <a:srgbClr val="000000"/>
            </a:solidFill>
          </a:endParaRPr>
        </a:p>
        <a:p>
          <a:r>
            <a:rPr lang="en-US" sz="1200" b="0" noProof="0" dirty="0" err="1">
              <a:solidFill>
                <a:srgbClr val="000000"/>
              </a:solidFill>
            </a:rPr>
            <a:t>Reparto</a:t>
          </a:r>
          <a:r>
            <a:rPr lang="en-US" sz="1200" b="0" noProof="0" dirty="0">
              <a:solidFill>
                <a:srgbClr val="000000"/>
              </a:solidFill>
            </a:rPr>
            <a:t> </a:t>
          </a:r>
          <a:r>
            <a:rPr lang="en-US" sz="1200" b="0" noProof="0" dirty="0" err="1">
              <a:solidFill>
                <a:srgbClr val="000000"/>
              </a:solidFill>
            </a:rPr>
            <a:t>ob</a:t>
          </a:r>
          <a:r>
            <a:rPr lang="en-US" sz="1200" b="0" noProof="0" dirty="0">
              <a:solidFill>
                <a:srgbClr val="000000"/>
              </a:solidFill>
            </a:rPr>
            <a:t>/gyn/</a:t>
          </a:r>
          <a:r>
            <a:rPr lang="en-US" sz="1200" b="0" noProof="0" dirty="0" err="1">
              <a:solidFill>
                <a:srgbClr val="000000"/>
              </a:solidFill>
            </a:rPr>
            <a:t>oncologico</a:t>
          </a:r>
          <a:endParaRPr lang="en-US" sz="1200" b="1" noProof="0" dirty="0">
            <a:solidFill>
              <a:srgbClr val="000000"/>
            </a:solidFill>
          </a:endParaRPr>
        </a:p>
      </dgm:t>
    </dgm:pt>
    <dgm:pt modelId="{08EC8AD5-99C4-4829-B274-77A25C3F84FE}" type="parTrans" cxnId="{3AC64BC9-4D0A-48CB-AD96-8F5FF581C99A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2D389591-285A-47E3-8F65-123D94C98B75}" type="sibTrans" cxnId="{3AC64BC9-4D0A-48CB-AD96-8F5FF581C99A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98E9B406-5C83-4DFC-96AD-5A997BDD8B6C}">
      <dgm:prSet phldrT="[Testo]" custT="1"/>
      <dgm:spPr/>
      <dgm:t>
        <a:bodyPr/>
        <a:lstStyle/>
        <a:p>
          <a:r>
            <a:rPr lang="en-US" sz="1200" b="1" noProof="0" dirty="0">
              <a:solidFill>
                <a:srgbClr val="000000"/>
              </a:solidFill>
            </a:rPr>
            <a:t>2° anno</a:t>
          </a:r>
        </a:p>
        <a:p>
          <a:endParaRPr lang="it-IT" sz="1200" b="0" noProof="0" dirty="0">
            <a:solidFill>
              <a:srgbClr val="000000"/>
            </a:solidFill>
          </a:endParaRPr>
        </a:p>
        <a:p>
          <a:r>
            <a:rPr lang="it-IT" sz="1200" b="0" noProof="0" dirty="0">
              <a:solidFill>
                <a:srgbClr val="000000"/>
              </a:solidFill>
            </a:rPr>
            <a:t>Reparto </a:t>
          </a:r>
          <a:r>
            <a:rPr lang="it-IT" sz="1200" b="0" noProof="0" dirty="0" err="1">
              <a:solidFill>
                <a:srgbClr val="000000"/>
              </a:solidFill>
            </a:rPr>
            <a:t>ob</a:t>
          </a:r>
          <a:r>
            <a:rPr lang="it-IT" sz="1200" b="0" noProof="0" dirty="0">
              <a:solidFill>
                <a:srgbClr val="000000"/>
              </a:solidFill>
            </a:rPr>
            <a:t>/</a:t>
          </a:r>
          <a:r>
            <a:rPr lang="it-IT" sz="1200" b="0" noProof="0" dirty="0" err="1">
              <a:solidFill>
                <a:srgbClr val="000000"/>
              </a:solidFill>
            </a:rPr>
            <a:t>gyn</a:t>
          </a:r>
          <a:r>
            <a:rPr lang="it-IT" sz="1200" b="0" noProof="0" dirty="0">
              <a:solidFill>
                <a:srgbClr val="000000"/>
              </a:solidFill>
            </a:rPr>
            <a:t>/oncologico</a:t>
          </a:r>
          <a:endParaRPr lang="en-US" sz="1200" b="1" noProof="0" dirty="0">
            <a:solidFill>
              <a:srgbClr val="000000"/>
            </a:solidFill>
          </a:endParaRPr>
        </a:p>
      </dgm:t>
    </dgm:pt>
    <dgm:pt modelId="{61660A55-AC83-4DA3-AE84-20A050488E1D}" type="parTrans" cxnId="{BF5470E4-EB1E-4E43-9059-074A834DEDF4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4FC4FEEF-C2C0-4EBE-BBAB-5B3680BC185C}" type="sibTrans" cxnId="{BF5470E4-EB1E-4E43-9059-074A834DEDF4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68871174-FA5E-462D-8A0E-C2083108633F}">
      <dgm:prSet phldrT="[Testo]" custT="1"/>
      <dgm:spPr/>
      <dgm:t>
        <a:bodyPr/>
        <a:lstStyle/>
        <a:p>
          <a:r>
            <a:rPr lang="en-US" sz="1200" b="1" noProof="0" dirty="0">
              <a:solidFill>
                <a:srgbClr val="000000"/>
              </a:solidFill>
            </a:rPr>
            <a:t>3° anno</a:t>
          </a:r>
          <a:br>
            <a:rPr lang="en-US" sz="1200" b="1" noProof="0" dirty="0">
              <a:solidFill>
                <a:srgbClr val="000000"/>
              </a:solidFill>
            </a:rPr>
          </a:br>
          <a:endParaRPr lang="en-US" sz="1200" b="1" noProof="0" dirty="0">
            <a:solidFill>
              <a:srgbClr val="000000"/>
            </a:solidFill>
          </a:endParaRPr>
        </a:p>
        <a:p>
          <a:r>
            <a:rPr lang="en-US" sz="1200" b="0" noProof="0" dirty="0" err="1">
              <a:solidFill>
                <a:srgbClr val="000000"/>
              </a:solidFill>
            </a:rPr>
            <a:t>Reparto</a:t>
          </a:r>
          <a:r>
            <a:rPr lang="en-US" sz="1200" b="0" noProof="0" dirty="0">
              <a:solidFill>
                <a:srgbClr val="000000"/>
              </a:solidFill>
            </a:rPr>
            <a:t> </a:t>
          </a:r>
          <a:r>
            <a:rPr lang="en-US" sz="1200" b="0" noProof="0" dirty="0" err="1">
              <a:solidFill>
                <a:srgbClr val="000000"/>
              </a:solidFill>
            </a:rPr>
            <a:t>ob</a:t>
          </a:r>
          <a:r>
            <a:rPr lang="en-US" sz="1200" b="0" noProof="0" dirty="0">
              <a:solidFill>
                <a:srgbClr val="000000"/>
              </a:solidFill>
            </a:rPr>
            <a:t>/gyn/</a:t>
          </a:r>
          <a:r>
            <a:rPr lang="en-US" sz="1200" b="0" noProof="0" dirty="0" err="1">
              <a:solidFill>
                <a:srgbClr val="000000"/>
              </a:solidFill>
            </a:rPr>
            <a:t>oncologico</a:t>
          </a:r>
          <a:endParaRPr lang="en-US" sz="1200" b="1" noProof="0" dirty="0">
            <a:solidFill>
              <a:srgbClr val="000000"/>
            </a:solidFill>
          </a:endParaRPr>
        </a:p>
      </dgm:t>
    </dgm:pt>
    <dgm:pt modelId="{6A3119BE-68F1-44D8-BFF6-602C62A1C80C}" type="parTrans" cxnId="{D8EEE6E7-66F0-4D3A-9DBD-C04DE6433612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B6F175ED-1411-4D74-BB3C-1C3F02A95C4D}" type="sibTrans" cxnId="{D8EEE6E7-66F0-4D3A-9DBD-C04DE6433612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B9B5B552-997B-472D-ADC7-2CA737D6687F}">
      <dgm:prSet phldrT="[Testo]" custT="1"/>
      <dgm:spPr/>
      <dgm:t>
        <a:bodyPr/>
        <a:lstStyle/>
        <a:p>
          <a:r>
            <a:rPr lang="en-US" sz="1200" b="0" noProof="0" dirty="0" err="1">
              <a:solidFill>
                <a:srgbClr val="000000"/>
              </a:solidFill>
            </a:rPr>
            <a:t>Chirurgia</a:t>
          </a:r>
          <a:r>
            <a:rPr lang="en-US" sz="1200" b="0" noProof="0" dirty="0">
              <a:solidFill>
                <a:srgbClr val="000000"/>
              </a:solidFill>
            </a:rPr>
            <a:t> </a:t>
          </a:r>
          <a:r>
            <a:rPr lang="en-US" sz="1200" b="0" noProof="0" dirty="0" err="1">
              <a:solidFill>
                <a:srgbClr val="000000"/>
              </a:solidFill>
            </a:rPr>
            <a:t>generale</a:t>
          </a:r>
          <a:r>
            <a:rPr lang="en-US" sz="1200" b="0" noProof="0" dirty="0">
              <a:solidFill>
                <a:srgbClr val="000000"/>
              </a:solidFill>
            </a:rPr>
            <a:t>/</a:t>
          </a:r>
          <a:r>
            <a:rPr lang="en-US" sz="1200" b="0" noProof="0" dirty="0" err="1">
              <a:solidFill>
                <a:srgbClr val="000000"/>
              </a:solidFill>
            </a:rPr>
            <a:t>medicina</a:t>
          </a:r>
          <a:r>
            <a:rPr lang="en-US" sz="1200" b="0" noProof="0" dirty="0">
              <a:solidFill>
                <a:srgbClr val="000000"/>
              </a:solidFill>
            </a:rPr>
            <a:t> interna/</a:t>
          </a:r>
          <a:r>
            <a:rPr lang="en-US" sz="1200" b="0" noProof="0" dirty="0" err="1">
              <a:solidFill>
                <a:srgbClr val="000000"/>
              </a:solidFill>
            </a:rPr>
            <a:t>anestesia</a:t>
          </a:r>
          <a:r>
            <a:rPr lang="en-US" sz="1200" b="0" noProof="0" dirty="0">
              <a:solidFill>
                <a:srgbClr val="000000"/>
              </a:solidFill>
            </a:rPr>
            <a:t> e </a:t>
          </a:r>
          <a:r>
            <a:rPr lang="en-US" sz="1200" b="0" noProof="0" dirty="0" err="1">
              <a:solidFill>
                <a:srgbClr val="000000"/>
              </a:solidFill>
            </a:rPr>
            <a:t>rianimazione</a:t>
          </a:r>
          <a:r>
            <a:rPr lang="en-US" sz="1200" b="0" noProof="0" dirty="0">
              <a:solidFill>
                <a:srgbClr val="000000"/>
              </a:solidFill>
            </a:rPr>
            <a:t> (S. Orsola)</a:t>
          </a:r>
        </a:p>
      </dgm:t>
    </dgm:pt>
    <dgm:pt modelId="{2A455909-A990-4F5F-A538-A73D72BF6946}" type="parTrans" cxnId="{081B6FAF-C42B-4EAB-B40A-A394A5BEE125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C02D316B-6887-4C94-87F6-D238E0519B8A}" type="sibTrans" cxnId="{081B6FAF-C42B-4EAB-B40A-A394A5BEE125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E2C574CA-8172-4976-9C17-E702DCF72A1B}">
      <dgm:prSet phldrT="[Testo]" custT="1"/>
      <dgm:spPr/>
      <dgm:t>
        <a:bodyPr/>
        <a:lstStyle/>
        <a:p>
          <a:r>
            <a:rPr lang="en-US" sz="1200" b="0" noProof="0" dirty="0" err="1">
              <a:solidFill>
                <a:srgbClr val="000000"/>
              </a:solidFill>
            </a:rPr>
            <a:t>Attività</a:t>
          </a:r>
          <a:r>
            <a:rPr lang="en-US" sz="1200" b="0" noProof="0" dirty="0">
              <a:solidFill>
                <a:srgbClr val="000000"/>
              </a:solidFill>
            </a:rPr>
            <a:t> </a:t>
          </a:r>
          <a:r>
            <a:rPr lang="en-US" sz="1200" b="0" noProof="0" dirty="0" err="1">
              <a:solidFill>
                <a:srgbClr val="000000"/>
              </a:solidFill>
            </a:rPr>
            <a:t>ambulatoriale</a:t>
          </a:r>
          <a:r>
            <a:rPr lang="en-US" sz="1200" b="0" noProof="0" dirty="0">
              <a:solidFill>
                <a:srgbClr val="000000"/>
              </a:solidFill>
            </a:rPr>
            <a:t> </a:t>
          </a:r>
          <a:r>
            <a:rPr lang="en-US" sz="1200" b="0" noProof="0" dirty="0" err="1">
              <a:solidFill>
                <a:srgbClr val="000000"/>
              </a:solidFill>
            </a:rPr>
            <a:t>ostetrico</a:t>
          </a:r>
          <a:r>
            <a:rPr lang="en-US" sz="1200" b="0" noProof="0" dirty="0">
              <a:solidFill>
                <a:srgbClr val="000000"/>
              </a:solidFill>
            </a:rPr>
            <a:t>/</a:t>
          </a:r>
          <a:r>
            <a:rPr lang="en-US" sz="1200" b="0" noProof="0" dirty="0" err="1">
              <a:solidFill>
                <a:srgbClr val="000000"/>
              </a:solidFill>
            </a:rPr>
            <a:t>ginecologica</a:t>
          </a:r>
          <a:endParaRPr lang="en-US" sz="1200" b="0" noProof="0" dirty="0">
            <a:solidFill>
              <a:srgbClr val="000000"/>
            </a:solidFill>
          </a:endParaRPr>
        </a:p>
      </dgm:t>
    </dgm:pt>
    <dgm:pt modelId="{965E2BDD-E519-4295-9F31-B1FAF2191A50}" type="parTrans" cxnId="{A6F1B9F8-C380-4478-B6B0-2DE6083F5AF5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54E43646-2AB5-4E49-A53C-133A18AF7A0F}" type="sibTrans" cxnId="{A6F1B9F8-C380-4478-B6B0-2DE6083F5AF5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834260FE-C5AF-45A3-BA8C-7614A739138B}">
      <dgm:prSet phldrT="[Testo]" custT="1"/>
      <dgm:spPr/>
      <dgm:t>
        <a:bodyPr/>
        <a:lstStyle/>
        <a:p>
          <a:r>
            <a:rPr lang="en-US" sz="1200" b="0" noProof="0" dirty="0">
              <a:solidFill>
                <a:srgbClr val="000000"/>
              </a:solidFill>
            </a:rPr>
            <a:t>Sala operatorial (II </a:t>
          </a:r>
          <a:r>
            <a:rPr lang="en-US" sz="1200" b="0" noProof="0" dirty="0" err="1">
              <a:solidFill>
                <a:srgbClr val="000000"/>
              </a:solidFill>
            </a:rPr>
            <a:t>operatore</a:t>
          </a:r>
          <a:r>
            <a:rPr lang="en-US" sz="1200" b="0" noProof="0" dirty="0">
              <a:solidFill>
                <a:srgbClr val="000000"/>
              </a:solidFill>
            </a:rPr>
            <a:t>)</a:t>
          </a:r>
        </a:p>
      </dgm:t>
    </dgm:pt>
    <dgm:pt modelId="{1AD269CA-44D1-4077-B8B2-66FFD13409D2}" type="parTrans" cxnId="{8A47FDFA-7781-451F-8E5C-EE31C3D252DD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B66073BF-AA8D-48B9-AD83-86BBD0F56A8F}" type="sibTrans" cxnId="{8A47FDFA-7781-451F-8E5C-EE31C3D252DD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C5DC7FE7-49E6-483A-BC6B-A44B592000F4}">
      <dgm:prSet phldrT="[Testo]" custT="1"/>
      <dgm:spPr/>
      <dgm:t>
        <a:bodyPr/>
        <a:lstStyle/>
        <a:p>
          <a:r>
            <a:rPr lang="en-US" sz="1200" b="1" noProof="0" dirty="0">
              <a:solidFill>
                <a:srgbClr val="000000"/>
              </a:solidFill>
            </a:rPr>
            <a:t>4° anno</a:t>
          </a:r>
        </a:p>
        <a:p>
          <a:endParaRPr lang="en-US" sz="1200" b="1" noProof="0" dirty="0">
            <a:solidFill>
              <a:srgbClr val="000000"/>
            </a:solidFill>
          </a:endParaRPr>
        </a:p>
        <a:p>
          <a:r>
            <a:rPr lang="it-IT" sz="1200" b="0" noProof="0" dirty="0">
              <a:solidFill>
                <a:srgbClr val="000000"/>
              </a:solidFill>
            </a:rPr>
            <a:t>Reparto </a:t>
          </a:r>
          <a:r>
            <a:rPr lang="it-IT" sz="1200" b="0" noProof="0" dirty="0" err="1">
              <a:solidFill>
                <a:srgbClr val="000000"/>
              </a:solidFill>
            </a:rPr>
            <a:t>ob</a:t>
          </a:r>
          <a:r>
            <a:rPr lang="it-IT" sz="1200" b="0" noProof="0" dirty="0">
              <a:solidFill>
                <a:srgbClr val="000000"/>
              </a:solidFill>
            </a:rPr>
            <a:t>/</a:t>
          </a:r>
          <a:r>
            <a:rPr lang="it-IT" sz="1200" b="0" noProof="0" dirty="0" err="1">
              <a:solidFill>
                <a:srgbClr val="000000"/>
              </a:solidFill>
            </a:rPr>
            <a:t>gyn</a:t>
          </a:r>
          <a:r>
            <a:rPr lang="it-IT" sz="1200" b="0" noProof="0" dirty="0">
              <a:solidFill>
                <a:srgbClr val="000000"/>
              </a:solidFill>
            </a:rPr>
            <a:t>/oncologico</a:t>
          </a:r>
          <a:endParaRPr lang="en-US" sz="1200" b="1" noProof="0" dirty="0">
            <a:solidFill>
              <a:srgbClr val="000000"/>
            </a:solidFill>
          </a:endParaRPr>
        </a:p>
      </dgm:t>
    </dgm:pt>
    <dgm:pt modelId="{5F8DC8CD-2B25-4455-BF21-DC165FC880F2}" type="parTrans" cxnId="{733F6FA7-D445-475C-8D5C-EE602C517D6B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764E46E1-1083-4F64-8E94-AF49B3BC7A61}" type="sibTrans" cxnId="{733F6FA7-D445-475C-8D5C-EE602C517D6B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D7DCB63F-2751-49A1-BBA4-B9E76547FC45}">
      <dgm:prSet phldrT="[Testo]" custT="1"/>
      <dgm:spPr/>
      <dgm:t>
        <a:bodyPr/>
        <a:lstStyle/>
        <a:p>
          <a:r>
            <a:rPr lang="en-US" sz="1200" b="0" noProof="0" dirty="0">
              <a:solidFill>
                <a:srgbClr val="000000"/>
              </a:solidFill>
            </a:rPr>
            <a:t>PS </a:t>
          </a:r>
          <a:r>
            <a:rPr lang="en-US" sz="1200" b="0" noProof="0" dirty="0" err="1">
              <a:solidFill>
                <a:srgbClr val="000000"/>
              </a:solidFill>
            </a:rPr>
            <a:t>ginecologico</a:t>
          </a:r>
          <a:r>
            <a:rPr lang="en-US" sz="1200" b="0" noProof="0" dirty="0">
              <a:solidFill>
                <a:srgbClr val="000000"/>
              </a:solidFill>
            </a:rPr>
            <a:t> e </a:t>
          </a:r>
          <a:r>
            <a:rPr lang="en-US" sz="1200" b="0" noProof="0" dirty="0" err="1">
              <a:solidFill>
                <a:srgbClr val="000000"/>
              </a:solidFill>
            </a:rPr>
            <a:t>ostetrico</a:t>
          </a:r>
          <a:endParaRPr lang="en-US" sz="1200" b="0" noProof="0" dirty="0">
            <a:solidFill>
              <a:srgbClr val="000000"/>
            </a:solidFill>
          </a:endParaRPr>
        </a:p>
      </dgm:t>
    </dgm:pt>
    <dgm:pt modelId="{0E3AF59E-122D-430A-BAC9-FFAC4BFAABAC}" type="parTrans" cxnId="{B607D450-AF2F-4363-AEA5-C43BA918195A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C47B9832-8F3C-43A2-B33D-CC1903993F83}" type="sibTrans" cxnId="{B607D450-AF2F-4363-AEA5-C43BA918195A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33A46527-6ADD-4BA1-B2A3-D24EFB209CB6}">
      <dgm:prSet custT="1"/>
      <dgm:spPr/>
      <dgm:t>
        <a:bodyPr/>
        <a:lstStyle/>
        <a:p>
          <a:r>
            <a:rPr lang="en-US" sz="1200" b="1" noProof="0" dirty="0">
              <a:solidFill>
                <a:srgbClr val="000000"/>
              </a:solidFill>
            </a:rPr>
            <a:t>5° anno («</a:t>
          </a:r>
          <a:r>
            <a:rPr lang="en-US" sz="1200" b="1" noProof="0" dirty="0" err="1">
              <a:solidFill>
                <a:srgbClr val="000000"/>
              </a:solidFill>
            </a:rPr>
            <a:t>elettivo</a:t>
          </a:r>
          <a:r>
            <a:rPr lang="en-US" sz="1200" b="1" noProof="0" dirty="0">
              <a:solidFill>
                <a:srgbClr val="000000"/>
              </a:solidFill>
            </a:rPr>
            <a:t>»)</a:t>
          </a:r>
        </a:p>
        <a:p>
          <a:endParaRPr lang="en-US" sz="1200" b="1" noProof="0" dirty="0">
            <a:solidFill>
              <a:srgbClr val="000000"/>
            </a:solidFill>
          </a:endParaRPr>
        </a:p>
        <a:p>
          <a:r>
            <a:rPr lang="it-IT" sz="1200" b="0" noProof="0" dirty="0">
              <a:solidFill>
                <a:srgbClr val="000000"/>
              </a:solidFill>
            </a:rPr>
            <a:t>Reparto </a:t>
          </a:r>
          <a:r>
            <a:rPr lang="it-IT" sz="1200" b="0" noProof="0" dirty="0" err="1">
              <a:solidFill>
                <a:srgbClr val="000000"/>
              </a:solidFill>
            </a:rPr>
            <a:t>ob</a:t>
          </a:r>
          <a:r>
            <a:rPr lang="it-IT" sz="1200" b="0" noProof="0" dirty="0">
              <a:solidFill>
                <a:srgbClr val="000000"/>
              </a:solidFill>
            </a:rPr>
            <a:t>/</a:t>
          </a:r>
          <a:r>
            <a:rPr lang="it-IT" sz="1200" b="0" noProof="0" dirty="0" err="1">
              <a:solidFill>
                <a:srgbClr val="000000"/>
              </a:solidFill>
            </a:rPr>
            <a:t>gyn</a:t>
          </a:r>
          <a:r>
            <a:rPr lang="it-IT" sz="1200" b="0" noProof="0" dirty="0">
              <a:solidFill>
                <a:srgbClr val="000000"/>
              </a:solidFill>
            </a:rPr>
            <a:t>/oncologico</a:t>
          </a:r>
          <a:endParaRPr lang="en-US" sz="1200" b="1" noProof="0" dirty="0">
            <a:solidFill>
              <a:srgbClr val="000000"/>
            </a:solidFill>
          </a:endParaRPr>
        </a:p>
      </dgm:t>
    </dgm:pt>
    <dgm:pt modelId="{60EF3AE1-35C5-43DE-A6FE-E4B060A2EDA3}" type="parTrans" cxnId="{664F0E4F-A1EA-4E21-A591-027382D603DC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48E78A03-C3D9-4231-94C0-C332B07AC505}" type="sibTrans" cxnId="{664F0E4F-A1EA-4E21-A591-027382D603DC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9C5B2A20-A8B1-44E9-9695-7858D44E10CA}">
      <dgm:prSet phldrT="[Testo]" custT="1"/>
      <dgm:spPr/>
      <dgm:t>
        <a:bodyPr/>
        <a:lstStyle/>
        <a:p>
          <a:r>
            <a:rPr lang="en-US" sz="1200" b="0" noProof="0" dirty="0">
              <a:solidFill>
                <a:srgbClr val="000000"/>
              </a:solidFill>
            </a:rPr>
            <a:t>PMA</a:t>
          </a:r>
        </a:p>
      </dgm:t>
    </dgm:pt>
    <dgm:pt modelId="{557F5996-4D0B-4F05-9F39-264A5F23D321}" type="parTrans" cxnId="{7F5C5180-89C6-4635-AA19-1FA3AFCA97C1}">
      <dgm:prSet/>
      <dgm:spPr/>
      <dgm:t>
        <a:bodyPr/>
        <a:lstStyle/>
        <a:p>
          <a:endParaRPr lang="it-IT"/>
        </a:p>
      </dgm:t>
    </dgm:pt>
    <dgm:pt modelId="{8FD4F53D-6C56-4B5B-B75E-AD152025CD94}" type="sibTrans" cxnId="{7F5C5180-89C6-4635-AA19-1FA3AFCA97C1}">
      <dgm:prSet/>
      <dgm:spPr/>
      <dgm:t>
        <a:bodyPr/>
        <a:lstStyle/>
        <a:p>
          <a:endParaRPr lang="it-IT"/>
        </a:p>
      </dgm:t>
    </dgm:pt>
    <dgm:pt modelId="{F74C0594-1828-43FD-8572-995E4B41ABE8}">
      <dgm:prSet phldrT="[Testo]" custT="1"/>
      <dgm:spPr/>
      <dgm:t>
        <a:bodyPr/>
        <a:lstStyle/>
        <a:p>
          <a:r>
            <a:rPr lang="en-US" sz="1200" b="0" noProof="0" dirty="0">
              <a:solidFill>
                <a:srgbClr val="000000"/>
              </a:solidFill>
            </a:rPr>
            <a:t>Pronto </a:t>
          </a:r>
          <a:r>
            <a:rPr lang="en-US" sz="1200" b="0" noProof="0" dirty="0" err="1">
              <a:solidFill>
                <a:srgbClr val="000000"/>
              </a:solidFill>
            </a:rPr>
            <a:t>Soccorso</a:t>
          </a:r>
          <a:r>
            <a:rPr lang="en-US" sz="1200" b="0" noProof="0" dirty="0">
              <a:solidFill>
                <a:srgbClr val="000000"/>
              </a:solidFill>
            </a:rPr>
            <a:t> Ob/gyn</a:t>
          </a:r>
        </a:p>
      </dgm:t>
    </dgm:pt>
    <dgm:pt modelId="{152BD2EB-572F-42DE-80C4-A5ABCFECC2D2}" type="sibTrans" cxnId="{B91EF74A-C321-4C22-91D2-1AA1AD682424}">
      <dgm:prSet/>
      <dgm:spPr/>
      <dgm:t>
        <a:bodyPr/>
        <a:lstStyle/>
        <a:p>
          <a:endParaRPr lang="it-IT"/>
        </a:p>
      </dgm:t>
    </dgm:pt>
    <dgm:pt modelId="{2BCB37B1-CFAD-4777-AF3A-D9BE92AE80B0}" type="parTrans" cxnId="{B91EF74A-C321-4C22-91D2-1AA1AD682424}">
      <dgm:prSet/>
      <dgm:spPr/>
      <dgm:t>
        <a:bodyPr/>
        <a:lstStyle/>
        <a:p>
          <a:endParaRPr lang="it-IT"/>
        </a:p>
      </dgm:t>
    </dgm:pt>
    <dgm:pt modelId="{9D4A95BE-5AC3-4E2C-BA56-702680302525}">
      <dgm:prSet phldrT="[Testo]" custT="1"/>
      <dgm:spPr/>
      <dgm:t>
        <a:bodyPr/>
        <a:lstStyle/>
        <a:p>
          <a:r>
            <a:rPr lang="en-US" sz="1200" b="0" noProof="0" dirty="0">
              <a:solidFill>
                <a:srgbClr val="000000"/>
              </a:solidFill>
            </a:rPr>
            <a:t>Sala </a:t>
          </a:r>
          <a:r>
            <a:rPr lang="en-US" sz="1200" b="0" noProof="0" dirty="0" err="1">
              <a:solidFill>
                <a:srgbClr val="000000"/>
              </a:solidFill>
            </a:rPr>
            <a:t>operatoria</a:t>
          </a:r>
          <a:r>
            <a:rPr lang="en-US" sz="1200" b="0" noProof="0" dirty="0">
              <a:solidFill>
                <a:srgbClr val="000000"/>
              </a:solidFill>
            </a:rPr>
            <a:t> (III </a:t>
          </a:r>
          <a:r>
            <a:rPr lang="en-US" sz="1200" b="0" noProof="0" dirty="0" err="1">
              <a:solidFill>
                <a:srgbClr val="000000"/>
              </a:solidFill>
            </a:rPr>
            <a:t>operatore</a:t>
          </a:r>
          <a:r>
            <a:rPr lang="en-US" sz="1200" b="0" noProof="0" dirty="0">
              <a:solidFill>
                <a:srgbClr val="000000"/>
              </a:solidFill>
            </a:rPr>
            <a:t>)</a:t>
          </a:r>
        </a:p>
      </dgm:t>
    </dgm:pt>
    <dgm:pt modelId="{0DCED168-4C4C-4E57-8CE1-135F025E9D06}" type="sibTrans" cxnId="{6E519B96-DE18-4BCC-B8D2-C14EC416F0F2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6D0F26E9-A5E5-4656-971B-21B5AE8DF923}" type="parTrans" cxnId="{6E519B96-DE18-4BCC-B8D2-C14EC416F0F2}">
      <dgm:prSet/>
      <dgm:spPr/>
      <dgm:t>
        <a:bodyPr/>
        <a:lstStyle/>
        <a:p>
          <a:endParaRPr lang="en-US" sz="1200">
            <a:solidFill>
              <a:srgbClr val="000000"/>
            </a:solidFill>
          </a:endParaRPr>
        </a:p>
      </dgm:t>
    </dgm:pt>
    <dgm:pt modelId="{F5FB4B04-4EC3-468B-8DBF-CD72D5A8F5CF}">
      <dgm:prSet custT="1"/>
      <dgm:spPr/>
      <dgm:t>
        <a:bodyPr/>
        <a:lstStyle/>
        <a:p>
          <a:r>
            <a:rPr lang="it-IT" sz="1200" b="0" noProof="0">
              <a:solidFill>
                <a:srgbClr val="000000"/>
              </a:solidFill>
            </a:rPr>
            <a:t>Pronto Soccorso Ob/gyn</a:t>
          </a:r>
        </a:p>
      </dgm:t>
    </dgm:pt>
    <dgm:pt modelId="{CB6AC55C-68E8-4F44-AB8A-63E04E9E25BA}" type="parTrans" cxnId="{D5E00ED7-7052-4209-9463-6398A1A18E7B}">
      <dgm:prSet/>
      <dgm:spPr/>
      <dgm:t>
        <a:bodyPr/>
        <a:lstStyle/>
        <a:p>
          <a:endParaRPr lang="it-IT"/>
        </a:p>
      </dgm:t>
    </dgm:pt>
    <dgm:pt modelId="{783E6020-0BB8-43D6-A2D0-2C64A330F94A}" type="sibTrans" cxnId="{D5E00ED7-7052-4209-9463-6398A1A18E7B}">
      <dgm:prSet/>
      <dgm:spPr/>
      <dgm:t>
        <a:bodyPr/>
        <a:lstStyle/>
        <a:p>
          <a:endParaRPr lang="it-IT"/>
        </a:p>
      </dgm:t>
    </dgm:pt>
    <dgm:pt modelId="{846A7DF6-0288-415A-A283-9385A3893984}">
      <dgm:prSet custT="1"/>
      <dgm:spPr/>
      <dgm:t>
        <a:bodyPr/>
        <a:lstStyle/>
        <a:p>
          <a:r>
            <a:rPr lang="it-IT" sz="1200" b="0" noProof="0" dirty="0">
              <a:solidFill>
                <a:srgbClr val="000000"/>
              </a:solidFill>
            </a:rPr>
            <a:t>Sala operatoria (III operatore)</a:t>
          </a:r>
        </a:p>
      </dgm:t>
    </dgm:pt>
    <dgm:pt modelId="{857BA8F0-C6B9-4AC0-9925-F3719627CB89}" type="parTrans" cxnId="{2C8E631F-4C63-448B-95C2-179FE3A02C15}">
      <dgm:prSet/>
      <dgm:spPr/>
      <dgm:t>
        <a:bodyPr/>
        <a:lstStyle/>
        <a:p>
          <a:endParaRPr lang="it-IT"/>
        </a:p>
      </dgm:t>
    </dgm:pt>
    <dgm:pt modelId="{96C04F3B-CD30-41F8-BB2D-FD937C5316EC}" type="sibTrans" cxnId="{2C8E631F-4C63-448B-95C2-179FE3A02C15}">
      <dgm:prSet/>
      <dgm:spPr/>
      <dgm:t>
        <a:bodyPr/>
        <a:lstStyle/>
        <a:p>
          <a:endParaRPr lang="it-IT"/>
        </a:p>
      </dgm:t>
    </dgm:pt>
    <dgm:pt modelId="{1A37FFDC-E27F-43B3-A205-7891A005873A}">
      <dgm:prSet custT="1"/>
      <dgm:spPr/>
      <dgm:t>
        <a:bodyPr/>
        <a:lstStyle/>
        <a:p>
          <a:r>
            <a:rPr lang="it-IT" sz="1200" b="0" noProof="0" dirty="0">
              <a:solidFill>
                <a:srgbClr val="000000"/>
              </a:solidFill>
            </a:rPr>
            <a:t>Attività ambulatoriale di I livello</a:t>
          </a:r>
        </a:p>
      </dgm:t>
    </dgm:pt>
    <dgm:pt modelId="{F5790817-4886-4BBE-978E-5001FE623F21}" type="parTrans" cxnId="{CCE3FA70-2141-40B2-8B98-25FE05F9EF77}">
      <dgm:prSet/>
      <dgm:spPr/>
      <dgm:t>
        <a:bodyPr/>
        <a:lstStyle/>
        <a:p>
          <a:endParaRPr lang="it-IT"/>
        </a:p>
      </dgm:t>
    </dgm:pt>
    <dgm:pt modelId="{786E1106-AAFC-4EE9-B280-D798DBF09AC0}" type="sibTrans" cxnId="{CCE3FA70-2141-40B2-8B98-25FE05F9EF77}">
      <dgm:prSet/>
      <dgm:spPr/>
      <dgm:t>
        <a:bodyPr/>
        <a:lstStyle/>
        <a:p>
          <a:endParaRPr lang="it-IT"/>
        </a:p>
      </dgm:t>
    </dgm:pt>
    <dgm:pt modelId="{2FE607F1-E9DA-46ED-B3A8-213CC34AC517}">
      <dgm:prSet phldrT="[Testo]" custT="1"/>
      <dgm:spPr/>
      <dgm:t>
        <a:bodyPr/>
        <a:lstStyle/>
        <a:p>
          <a:r>
            <a:rPr lang="en-US" sz="1200" b="0" noProof="0" dirty="0">
              <a:solidFill>
                <a:srgbClr val="000000"/>
              </a:solidFill>
            </a:rPr>
            <a:t>PMA</a:t>
          </a:r>
        </a:p>
      </dgm:t>
    </dgm:pt>
    <dgm:pt modelId="{FB194A21-A8A9-4C5F-AF41-6FBEE99CDF22}" type="parTrans" cxnId="{C3041D6B-3169-4F55-AC8F-CDF18472D187}">
      <dgm:prSet/>
      <dgm:spPr/>
      <dgm:t>
        <a:bodyPr/>
        <a:lstStyle/>
        <a:p>
          <a:endParaRPr lang="it-IT"/>
        </a:p>
      </dgm:t>
    </dgm:pt>
    <dgm:pt modelId="{C1483BE6-95F3-4578-A9D7-493C72D9CD8D}" type="sibTrans" cxnId="{C3041D6B-3169-4F55-AC8F-CDF18472D187}">
      <dgm:prSet/>
      <dgm:spPr/>
      <dgm:t>
        <a:bodyPr/>
        <a:lstStyle/>
        <a:p>
          <a:endParaRPr lang="it-IT"/>
        </a:p>
      </dgm:t>
    </dgm:pt>
    <dgm:pt modelId="{36EAC626-AC42-4030-952B-06D1AAF5C397}">
      <dgm:prSet custT="1"/>
      <dgm:spPr/>
      <dgm:t>
        <a:bodyPr/>
        <a:lstStyle/>
        <a:p>
          <a:r>
            <a:rPr lang="it-IT" sz="1200" b="0" noProof="0" dirty="0">
              <a:solidFill>
                <a:srgbClr val="000000"/>
              </a:solidFill>
            </a:rPr>
            <a:t>Attività ambulatoriale ostetrico/ginecologica</a:t>
          </a:r>
        </a:p>
      </dgm:t>
    </dgm:pt>
    <dgm:pt modelId="{E18E17B6-28A3-45E2-8C85-FEB9A8369759}" type="parTrans" cxnId="{DC0CB5D7-70D3-4C6C-8309-23B2685F2BC3}">
      <dgm:prSet/>
      <dgm:spPr/>
      <dgm:t>
        <a:bodyPr/>
        <a:lstStyle/>
        <a:p>
          <a:endParaRPr lang="it-IT"/>
        </a:p>
      </dgm:t>
    </dgm:pt>
    <dgm:pt modelId="{AE16E32F-8831-403F-822B-AF4737B341DA}" type="sibTrans" cxnId="{DC0CB5D7-70D3-4C6C-8309-23B2685F2BC3}">
      <dgm:prSet/>
      <dgm:spPr/>
      <dgm:t>
        <a:bodyPr/>
        <a:lstStyle/>
        <a:p>
          <a:endParaRPr lang="it-IT"/>
        </a:p>
      </dgm:t>
    </dgm:pt>
    <dgm:pt modelId="{10E64EE6-4DD5-4A04-BCD4-0792BC31EA1A}">
      <dgm:prSet custT="1"/>
      <dgm:spPr/>
      <dgm:t>
        <a:bodyPr/>
        <a:lstStyle/>
        <a:p>
          <a:r>
            <a:rPr lang="it-IT" sz="1200" b="0" noProof="0" dirty="0">
              <a:solidFill>
                <a:srgbClr val="000000"/>
              </a:solidFill>
            </a:rPr>
            <a:t>Sala </a:t>
          </a:r>
          <a:r>
            <a:rPr lang="it-IT" sz="1200" b="0" noProof="0" dirty="0" err="1">
              <a:solidFill>
                <a:srgbClr val="000000"/>
              </a:solidFill>
            </a:rPr>
            <a:t>operatorial</a:t>
          </a:r>
          <a:r>
            <a:rPr lang="it-IT" sz="1200" b="0" noProof="0" dirty="0">
              <a:solidFill>
                <a:srgbClr val="000000"/>
              </a:solidFill>
            </a:rPr>
            <a:t> (I-II operatore)</a:t>
          </a:r>
        </a:p>
      </dgm:t>
    </dgm:pt>
    <dgm:pt modelId="{F5547545-5E1B-4615-BC71-0DB0F5ACDBD0}" type="parTrans" cxnId="{1F12B67B-763B-45F3-B953-B94688800606}">
      <dgm:prSet/>
      <dgm:spPr/>
      <dgm:t>
        <a:bodyPr/>
        <a:lstStyle/>
        <a:p>
          <a:endParaRPr lang="it-IT"/>
        </a:p>
      </dgm:t>
    </dgm:pt>
    <dgm:pt modelId="{DDAC3D95-DCEB-4F02-A00A-D37CE9AC7753}" type="sibTrans" cxnId="{1F12B67B-763B-45F3-B953-B94688800606}">
      <dgm:prSet/>
      <dgm:spPr/>
      <dgm:t>
        <a:bodyPr/>
        <a:lstStyle/>
        <a:p>
          <a:endParaRPr lang="it-IT"/>
        </a:p>
      </dgm:t>
    </dgm:pt>
    <dgm:pt modelId="{A411EEED-685E-4E36-94DB-4646A6D0E21C}">
      <dgm:prSet custT="1"/>
      <dgm:spPr/>
      <dgm:t>
        <a:bodyPr/>
        <a:lstStyle/>
        <a:p>
          <a:r>
            <a:rPr lang="it-IT" sz="1200" b="0" noProof="0" dirty="0">
              <a:solidFill>
                <a:srgbClr val="000000"/>
              </a:solidFill>
            </a:rPr>
            <a:t>PS ginecologico e ostetrico</a:t>
          </a:r>
        </a:p>
      </dgm:t>
    </dgm:pt>
    <dgm:pt modelId="{86AA80E6-59A7-4450-89B5-4C96BACB80A6}" type="parTrans" cxnId="{654B4109-41F3-44D5-85F6-07C9B11EB15C}">
      <dgm:prSet/>
      <dgm:spPr/>
      <dgm:t>
        <a:bodyPr/>
        <a:lstStyle/>
        <a:p>
          <a:endParaRPr lang="it-IT"/>
        </a:p>
      </dgm:t>
    </dgm:pt>
    <dgm:pt modelId="{F5A6B8AD-20D6-4FDE-940A-33455D6284C6}" type="sibTrans" cxnId="{654B4109-41F3-44D5-85F6-07C9B11EB15C}">
      <dgm:prSet/>
      <dgm:spPr/>
      <dgm:t>
        <a:bodyPr/>
        <a:lstStyle/>
        <a:p>
          <a:endParaRPr lang="it-IT"/>
        </a:p>
      </dgm:t>
    </dgm:pt>
    <dgm:pt modelId="{B1CFA31B-D294-42D1-86DC-7EBFFDDE3485}">
      <dgm:prSet custT="1"/>
      <dgm:spPr/>
      <dgm:t>
        <a:bodyPr/>
        <a:lstStyle/>
        <a:p>
          <a:r>
            <a:rPr lang="it-IT" sz="1200" b="0" noProof="0" dirty="0">
              <a:solidFill>
                <a:srgbClr val="000000"/>
              </a:solidFill>
            </a:rPr>
            <a:t>Attività ambulatoriale ostetrico/ginecologica</a:t>
          </a:r>
        </a:p>
      </dgm:t>
    </dgm:pt>
    <dgm:pt modelId="{4C2E866C-E362-42F8-A49B-6BD89AE8116E}" type="parTrans" cxnId="{B3505BE3-B389-438D-AD01-62F3A933F37C}">
      <dgm:prSet/>
      <dgm:spPr/>
      <dgm:t>
        <a:bodyPr/>
        <a:lstStyle/>
        <a:p>
          <a:endParaRPr lang="it-IT"/>
        </a:p>
      </dgm:t>
    </dgm:pt>
    <dgm:pt modelId="{15C73072-C42F-4A89-8D1B-B0BB4F3442D8}" type="sibTrans" cxnId="{B3505BE3-B389-438D-AD01-62F3A933F37C}">
      <dgm:prSet/>
      <dgm:spPr/>
      <dgm:t>
        <a:bodyPr/>
        <a:lstStyle/>
        <a:p>
          <a:endParaRPr lang="it-IT"/>
        </a:p>
      </dgm:t>
    </dgm:pt>
    <dgm:pt modelId="{AD38C1C4-FFF6-4AB8-B7D3-475BE76FB37F}">
      <dgm:prSet custT="1"/>
      <dgm:spPr/>
      <dgm:t>
        <a:bodyPr/>
        <a:lstStyle/>
        <a:p>
          <a:r>
            <a:rPr lang="it-IT" sz="1200" b="0" noProof="0" dirty="0">
              <a:solidFill>
                <a:srgbClr val="000000"/>
              </a:solidFill>
            </a:rPr>
            <a:t>Sala </a:t>
          </a:r>
          <a:r>
            <a:rPr lang="it-IT" sz="1200" b="0" noProof="0" dirty="0" err="1">
              <a:solidFill>
                <a:srgbClr val="000000"/>
              </a:solidFill>
            </a:rPr>
            <a:t>operatorial</a:t>
          </a:r>
          <a:r>
            <a:rPr lang="it-IT" sz="1200" b="0" noProof="0" dirty="0">
              <a:solidFill>
                <a:srgbClr val="000000"/>
              </a:solidFill>
            </a:rPr>
            <a:t> (I-II operatore)</a:t>
          </a:r>
        </a:p>
      </dgm:t>
    </dgm:pt>
    <dgm:pt modelId="{7F3718C3-D5C8-4331-8596-75B46A0F5D96}" type="parTrans" cxnId="{6FD0090B-D7F3-4468-8C10-9FF8D820841B}">
      <dgm:prSet/>
      <dgm:spPr/>
      <dgm:t>
        <a:bodyPr/>
        <a:lstStyle/>
        <a:p>
          <a:endParaRPr lang="it-IT"/>
        </a:p>
      </dgm:t>
    </dgm:pt>
    <dgm:pt modelId="{1BDDCEF4-361A-4314-A6F8-12809E29FC3A}" type="sibTrans" cxnId="{6FD0090B-D7F3-4468-8C10-9FF8D820841B}">
      <dgm:prSet/>
      <dgm:spPr/>
      <dgm:t>
        <a:bodyPr/>
        <a:lstStyle/>
        <a:p>
          <a:endParaRPr lang="it-IT"/>
        </a:p>
      </dgm:t>
    </dgm:pt>
    <dgm:pt modelId="{A7065247-D374-48D5-B79E-893CD0551E94}">
      <dgm:prSet custT="1"/>
      <dgm:spPr/>
      <dgm:t>
        <a:bodyPr/>
        <a:lstStyle/>
        <a:p>
          <a:r>
            <a:rPr lang="it-IT" sz="1200" b="0" noProof="0" dirty="0">
              <a:solidFill>
                <a:srgbClr val="000000"/>
              </a:solidFill>
            </a:rPr>
            <a:t>PS ginecologico e ostetrico</a:t>
          </a:r>
        </a:p>
      </dgm:t>
    </dgm:pt>
    <dgm:pt modelId="{B34DA6BD-638F-4A48-B90F-A4A2512D211F}" type="parTrans" cxnId="{ECFC3EC6-DA58-4C57-ACEA-D9409A2E6E89}">
      <dgm:prSet/>
      <dgm:spPr/>
      <dgm:t>
        <a:bodyPr/>
        <a:lstStyle/>
        <a:p>
          <a:endParaRPr lang="it-IT"/>
        </a:p>
      </dgm:t>
    </dgm:pt>
    <dgm:pt modelId="{F8A09747-C1FD-49C8-ADB5-CEEB735DED17}" type="sibTrans" cxnId="{ECFC3EC6-DA58-4C57-ACEA-D9409A2E6E89}">
      <dgm:prSet/>
      <dgm:spPr/>
      <dgm:t>
        <a:bodyPr/>
        <a:lstStyle/>
        <a:p>
          <a:endParaRPr lang="it-IT"/>
        </a:p>
      </dgm:t>
    </dgm:pt>
    <dgm:pt modelId="{26043DE5-F053-4258-8BF5-531806F72A94}">
      <dgm:prSet custT="1"/>
      <dgm:spPr/>
      <dgm:t>
        <a:bodyPr/>
        <a:lstStyle/>
        <a:p>
          <a:endParaRPr lang="it-IT" sz="1200" b="0" noProof="0" dirty="0">
            <a:solidFill>
              <a:srgbClr val="000000"/>
            </a:solidFill>
          </a:endParaRPr>
        </a:p>
      </dgm:t>
    </dgm:pt>
    <dgm:pt modelId="{6565A360-91D9-409A-A6F2-88D74EB08248}" type="parTrans" cxnId="{9DBF84BB-75E8-4EB7-B96E-B1DF5443630B}">
      <dgm:prSet/>
      <dgm:spPr/>
      <dgm:t>
        <a:bodyPr/>
        <a:lstStyle/>
        <a:p>
          <a:endParaRPr lang="it-IT"/>
        </a:p>
      </dgm:t>
    </dgm:pt>
    <dgm:pt modelId="{6751A25D-CCD8-4152-A78C-722EBC466F32}" type="sibTrans" cxnId="{9DBF84BB-75E8-4EB7-B96E-B1DF5443630B}">
      <dgm:prSet/>
      <dgm:spPr/>
      <dgm:t>
        <a:bodyPr/>
        <a:lstStyle/>
        <a:p>
          <a:endParaRPr lang="it-IT"/>
        </a:p>
      </dgm:t>
    </dgm:pt>
    <dgm:pt modelId="{54F540F2-8C60-405F-9DB0-4DDBC004CCBD}" type="pres">
      <dgm:prSet presAssocID="{52E316A9-B07D-4F0A-B934-BAEF9EDFC8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71C401-110D-49A3-8946-018833A89B55}" type="pres">
      <dgm:prSet presAssocID="{52E316A9-B07D-4F0A-B934-BAEF9EDFC8B2}" presName="fgShape" presStyleLbl="fgShp" presStyleIdx="0" presStyleCnt="1" custScaleX="10197" custScaleY="38797" custLinFactY="7960" custLinFactNeighborX="0" custLinFactNeighborY="100000"/>
      <dgm:spPr>
        <a:prstGeom prst="rightArrow">
          <a:avLst/>
        </a:prstGeom>
        <a:solidFill>
          <a:schemeClr val="bg1"/>
        </a:solidFill>
      </dgm:spPr>
    </dgm:pt>
    <dgm:pt modelId="{2869D196-5902-41CD-A84B-14F8EEB83110}" type="pres">
      <dgm:prSet presAssocID="{52E316A9-B07D-4F0A-B934-BAEF9EDFC8B2}" presName="linComp" presStyleCnt="0"/>
      <dgm:spPr/>
    </dgm:pt>
    <dgm:pt modelId="{6FD5D217-E266-4C00-B417-5EC0A0D4235D}" type="pres">
      <dgm:prSet presAssocID="{230F207D-72F6-49EE-B3FD-BDE8FFC8485A}" presName="compNode" presStyleCnt="0"/>
      <dgm:spPr/>
    </dgm:pt>
    <dgm:pt modelId="{2C1B4E41-C4D1-412F-927F-3F6DA9CE1DAE}" type="pres">
      <dgm:prSet presAssocID="{230F207D-72F6-49EE-B3FD-BDE8FFC8485A}" presName="bkgdShape" presStyleLbl="node1" presStyleIdx="0" presStyleCnt="5"/>
      <dgm:spPr/>
      <dgm:t>
        <a:bodyPr/>
        <a:lstStyle/>
        <a:p>
          <a:endParaRPr lang="en-US"/>
        </a:p>
      </dgm:t>
    </dgm:pt>
    <dgm:pt modelId="{66DB8A99-4D9D-42D9-BBD4-7D1BB6E9678F}" type="pres">
      <dgm:prSet presAssocID="{230F207D-72F6-49EE-B3FD-BDE8FFC8485A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5AD1D-27E5-4712-8D07-EE52AD146DED}" type="pres">
      <dgm:prSet presAssocID="{230F207D-72F6-49EE-B3FD-BDE8FFC8485A}" presName="invisiNode" presStyleLbl="node1" presStyleIdx="0" presStyleCnt="5"/>
      <dgm:spPr/>
    </dgm:pt>
    <dgm:pt modelId="{9258972A-D109-40A1-BE50-F933D4949B3C}" type="pres">
      <dgm:prSet presAssocID="{230F207D-72F6-49EE-B3FD-BDE8FFC8485A}" presName="imagNode" presStyleLbl="fgImgPlace1" presStyleIdx="0" presStyleCnt="5"/>
      <dgm:spPr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051738F0-266F-4E23-B154-35AADA8E0015}" type="pres">
      <dgm:prSet presAssocID="{2D389591-285A-47E3-8F65-123D94C98B7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7917EE2-3556-4E49-B786-7FB5D3E52C1D}" type="pres">
      <dgm:prSet presAssocID="{98E9B406-5C83-4DFC-96AD-5A997BDD8B6C}" presName="compNode" presStyleCnt="0"/>
      <dgm:spPr/>
    </dgm:pt>
    <dgm:pt modelId="{1816B18E-03DA-4AD5-9FF4-B0CBFFC3CB5E}" type="pres">
      <dgm:prSet presAssocID="{98E9B406-5C83-4DFC-96AD-5A997BDD8B6C}" presName="bkgdShape" presStyleLbl="node1" presStyleIdx="1" presStyleCnt="5"/>
      <dgm:spPr/>
      <dgm:t>
        <a:bodyPr/>
        <a:lstStyle/>
        <a:p>
          <a:endParaRPr lang="en-US"/>
        </a:p>
      </dgm:t>
    </dgm:pt>
    <dgm:pt modelId="{77B369BA-361B-42AF-8621-585D479BE3A2}" type="pres">
      <dgm:prSet presAssocID="{98E9B406-5C83-4DFC-96AD-5A997BDD8B6C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4E7A2-5337-412F-9AFF-BDD4BD87C835}" type="pres">
      <dgm:prSet presAssocID="{98E9B406-5C83-4DFC-96AD-5A997BDD8B6C}" presName="invisiNode" presStyleLbl="node1" presStyleIdx="1" presStyleCnt="5"/>
      <dgm:spPr/>
    </dgm:pt>
    <dgm:pt modelId="{F2387A01-7E97-439B-AE40-B24DAF9FC620}" type="pres">
      <dgm:prSet presAssocID="{98E9B406-5C83-4DFC-96AD-5A997BDD8B6C}" presName="imagNode" presStyleLbl="fgImgPlace1" presStyleIdx="1" presStyleCnt="5"/>
      <dgm:spPr>
        <a:blipFill>
          <a:blip xmlns:r="http://schemas.openxmlformats.org/officeDocument/2006/relationships" r:embed="rId3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</dgm:pt>
    <dgm:pt modelId="{32B74914-8D73-49EA-BC03-A908169ECAE1}" type="pres">
      <dgm:prSet presAssocID="{4FC4FEEF-C2C0-4EBE-BBAB-5B3680BC18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41F434D-3539-434C-9795-F94511F26401}" type="pres">
      <dgm:prSet presAssocID="{68871174-FA5E-462D-8A0E-C2083108633F}" presName="compNode" presStyleCnt="0"/>
      <dgm:spPr/>
    </dgm:pt>
    <dgm:pt modelId="{7959E902-C49F-4404-9DD5-3732840826AC}" type="pres">
      <dgm:prSet presAssocID="{68871174-FA5E-462D-8A0E-C2083108633F}" presName="bkgdShape" presStyleLbl="node1" presStyleIdx="2" presStyleCnt="5"/>
      <dgm:spPr/>
      <dgm:t>
        <a:bodyPr/>
        <a:lstStyle/>
        <a:p>
          <a:endParaRPr lang="en-US"/>
        </a:p>
      </dgm:t>
    </dgm:pt>
    <dgm:pt modelId="{E79BE2DB-B198-4313-9293-A4E44AFFCD18}" type="pres">
      <dgm:prSet presAssocID="{68871174-FA5E-462D-8A0E-C2083108633F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08640-B707-4CBE-BE22-721F515A0471}" type="pres">
      <dgm:prSet presAssocID="{68871174-FA5E-462D-8A0E-C2083108633F}" presName="invisiNode" presStyleLbl="node1" presStyleIdx="2" presStyleCnt="5"/>
      <dgm:spPr/>
    </dgm:pt>
    <dgm:pt modelId="{29262C1D-A2BA-46DB-A715-DD66470383E6}" type="pres">
      <dgm:prSet presAssocID="{68871174-FA5E-462D-8A0E-C2083108633F}" presName="imagNode" presStyleLbl="fgImgPlace1" presStyleIdx="2" presStyleCnt="5"/>
      <dgm:spPr>
        <a:blipFill>
          <a:blip xmlns:r="http://schemas.openxmlformats.org/officeDocument/2006/relationships" r:embed="rId5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</dgm:pt>
    <dgm:pt modelId="{9A6AE611-9C4F-440C-8C83-35B44676440F}" type="pres">
      <dgm:prSet presAssocID="{B6F175ED-1411-4D74-BB3C-1C3F02A95C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E7C156-71AC-484C-8D0B-4A555127F6E6}" type="pres">
      <dgm:prSet presAssocID="{C5DC7FE7-49E6-483A-BC6B-A44B592000F4}" presName="compNode" presStyleCnt="0"/>
      <dgm:spPr/>
    </dgm:pt>
    <dgm:pt modelId="{0A7CBEEA-C428-4E18-843D-BA870278A603}" type="pres">
      <dgm:prSet presAssocID="{C5DC7FE7-49E6-483A-BC6B-A44B592000F4}" presName="bkgdShape" presStyleLbl="node1" presStyleIdx="3" presStyleCnt="5"/>
      <dgm:spPr/>
      <dgm:t>
        <a:bodyPr/>
        <a:lstStyle/>
        <a:p>
          <a:endParaRPr lang="en-US"/>
        </a:p>
      </dgm:t>
    </dgm:pt>
    <dgm:pt modelId="{3E8B56BA-33B3-4B26-80A4-9EF4D63888E8}" type="pres">
      <dgm:prSet presAssocID="{C5DC7FE7-49E6-483A-BC6B-A44B592000F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3285B-1BD8-4F3F-ADBE-94058A614050}" type="pres">
      <dgm:prSet presAssocID="{C5DC7FE7-49E6-483A-BC6B-A44B592000F4}" presName="invisiNode" presStyleLbl="node1" presStyleIdx="3" presStyleCnt="5"/>
      <dgm:spPr/>
    </dgm:pt>
    <dgm:pt modelId="{213B6D06-4420-4161-99E1-FF3A5A411C57}" type="pres">
      <dgm:prSet presAssocID="{C5DC7FE7-49E6-483A-BC6B-A44B592000F4}" presName="imagNode" presStyleLbl="fgImgPlace1" presStyleIdx="3" presStyleCnt="5"/>
      <dgm:spPr>
        <a:blipFill>
          <a:blip xmlns:r="http://schemas.openxmlformats.org/officeDocument/2006/relationships" r:embed="rId7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Texturizer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</dgm:pt>
    <dgm:pt modelId="{5FD2F36C-7F98-47D5-A916-474158E5F749}" type="pres">
      <dgm:prSet presAssocID="{764E46E1-1083-4F64-8E94-AF49B3BC7A6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BBC84D-71C7-446A-BA8D-AC733A2D87BD}" type="pres">
      <dgm:prSet presAssocID="{33A46527-6ADD-4BA1-B2A3-D24EFB209CB6}" presName="compNode" presStyleCnt="0"/>
      <dgm:spPr/>
    </dgm:pt>
    <dgm:pt modelId="{42936010-89C7-49DA-AAF9-8BC73602B644}" type="pres">
      <dgm:prSet presAssocID="{33A46527-6ADD-4BA1-B2A3-D24EFB209CB6}" presName="bkgdShape" presStyleLbl="node1" presStyleIdx="4" presStyleCnt="5"/>
      <dgm:spPr/>
      <dgm:t>
        <a:bodyPr/>
        <a:lstStyle/>
        <a:p>
          <a:endParaRPr lang="en-US"/>
        </a:p>
      </dgm:t>
    </dgm:pt>
    <dgm:pt modelId="{915B5E00-E5F3-46B2-B298-9889312AF97D}" type="pres">
      <dgm:prSet presAssocID="{33A46527-6ADD-4BA1-B2A3-D24EFB209CB6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2DB74-55A4-498F-BB48-DF272968A03C}" type="pres">
      <dgm:prSet presAssocID="{33A46527-6ADD-4BA1-B2A3-D24EFB209CB6}" presName="invisiNode" presStyleLbl="node1" presStyleIdx="4" presStyleCnt="5"/>
      <dgm:spPr/>
    </dgm:pt>
    <dgm:pt modelId="{2F4812D7-3018-41EE-B418-1D2F47310B5A}" type="pres">
      <dgm:prSet presAssocID="{33A46527-6ADD-4BA1-B2A3-D24EFB209CB6}" presName="imagNode" presStyleLbl="fgImgPlace1" presStyleIdx="4" presStyleCnt="5"/>
      <dgm:spPr>
        <a:blipFill>
          <a:blip xmlns:r="http://schemas.openxmlformats.org/officeDocument/2006/relationships" r:embed="rId9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B3505BE3-B389-438D-AD01-62F3A933F37C}" srcId="{33A46527-6ADD-4BA1-B2A3-D24EFB209CB6}" destId="{B1CFA31B-D294-42D1-86DC-7EBFFDDE3485}" srcOrd="0" destOrd="0" parTransId="{4C2E866C-E362-42F8-A49B-6BD89AE8116E}" sibTransId="{15C73072-C42F-4A89-8D1B-B0BB4F3442D8}"/>
    <dgm:cxn modelId="{415F2E1C-BD08-45BF-88DA-CF9F024172EF}" type="presOf" srcId="{10E64EE6-4DD5-4A04-BCD4-0792BC31EA1A}" destId="{0A7CBEEA-C428-4E18-843D-BA870278A603}" srcOrd="0" destOrd="2" presId="urn:microsoft.com/office/officeart/2005/8/layout/hList7#1"/>
    <dgm:cxn modelId="{2C8E631F-4C63-448B-95C2-179FE3A02C15}" srcId="{98E9B406-5C83-4DFC-96AD-5A997BDD8B6C}" destId="{846A7DF6-0288-415A-A283-9385A3893984}" srcOrd="1" destOrd="0" parTransId="{857BA8F0-C6B9-4AC0-9925-F3719627CB89}" sibTransId="{96C04F3B-CD30-41F8-BB2D-FD937C5316EC}"/>
    <dgm:cxn modelId="{7279FD89-2A31-47C3-A361-7481792BA955}" type="presOf" srcId="{A7065247-D374-48D5-B79E-893CD0551E94}" destId="{915B5E00-E5F3-46B2-B298-9889312AF97D}" srcOrd="1" destOrd="3" presId="urn:microsoft.com/office/officeart/2005/8/layout/hList7#1"/>
    <dgm:cxn modelId="{E2E44742-634F-4108-9889-AF476E64D881}" type="presOf" srcId="{B1CFA31B-D294-42D1-86DC-7EBFFDDE3485}" destId="{915B5E00-E5F3-46B2-B298-9889312AF97D}" srcOrd="1" destOrd="1" presId="urn:microsoft.com/office/officeart/2005/8/layout/hList7#1"/>
    <dgm:cxn modelId="{453BB385-5F35-4ACB-AE85-4E4E15878E92}" type="presOf" srcId="{F5FB4B04-4EC3-468B-8DBF-CD72D5A8F5CF}" destId="{1816B18E-03DA-4AD5-9FF4-B0CBFFC3CB5E}" srcOrd="0" destOrd="1" presId="urn:microsoft.com/office/officeart/2005/8/layout/hList7#1"/>
    <dgm:cxn modelId="{B91EF74A-C321-4C22-91D2-1AA1AD682424}" srcId="{230F207D-72F6-49EE-B3FD-BDE8FFC8485A}" destId="{F74C0594-1828-43FD-8572-995E4B41ABE8}" srcOrd="0" destOrd="0" parTransId="{2BCB37B1-CFAD-4777-AF3A-D9BE92AE80B0}" sibTransId="{152BD2EB-572F-42DE-80C4-A5ABCFECC2D2}"/>
    <dgm:cxn modelId="{B0CF5611-A078-4E0B-A701-383728861695}" type="presOf" srcId="{D7DCB63F-2751-49A1-BBA4-B9E76547FC45}" destId="{E79BE2DB-B198-4313-9293-A4E44AFFCD18}" srcOrd="1" destOrd="3" presId="urn:microsoft.com/office/officeart/2005/8/layout/hList7#1"/>
    <dgm:cxn modelId="{6E519B96-DE18-4BCC-B8D2-C14EC416F0F2}" srcId="{230F207D-72F6-49EE-B3FD-BDE8FFC8485A}" destId="{9D4A95BE-5AC3-4E2C-BA56-702680302525}" srcOrd="1" destOrd="0" parTransId="{6D0F26E9-A5E5-4656-971B-21B5AE8DF923}" sibTransId="{0DCED168-4C4C-4E57-8CE1-135F025E9D06}"/>
    <dgm:cxn modelId="{5E071354-B8D1-411C-8E04-D3EBF3D0A3B1}" type="presOf" srcId="{98E9B406-5C83-4DFC-96AD-5A997BDD8B6C}" destId="{77B369BA-361B-42AF-8621-585D479BE3A2}" srcOrd="1" destOrd="0" presId="urn:microsoft.com/office/officeart/2005/8/layout/hList7#1"/>
    <dgm:cxn modelId="{D4E4E779-D8EF-4422-B4E0-87165F4EC35B}" type="presOf" srcId="{4FC4FEEF-C2C0-4EBE-BBAB-5B3680BC185C}" destId="{32B74914-8D73-49EA-BC03-A908169ECAE1}" srcOrd="0" destOrd="0" presId="urn:microsoft.com/office/officeart/2005/8/layout/hList7#1"/>
    <dgm:cxn modelId="{B0B9D7E9-B7EE-43EB-A046-EDA641CA3506}" type="presOf" srcId="{98E9B406-5C83-4DFC-96AD-5A997BDD8B6C}" destId="{1816B18E-03DA-4AD5-9FF4-B0CBFFC3CB5E}" srcOrd="0" destOrd="0" presId="urn:microsoft.com/office/officeart/2005/8/layout/hList7#1"/>
    <dgm:cxn modelId="{0461A322-1887-473D-9693-3936B82DCA17}" type="presOf" srcId="{2D389591-285A-47E3-8F65-123D94C98B75}" destId="{051738F0-266F-4E23-B154-35AADA8E0015}" srcOrd="0" destOrd="0" presId="urn:microsoft.com/office/officeart/2005/8/layout/hList7#1"/>
    <dgm:cxn modelId="{64504028-F52A-4D57-9780-59F39017B08A}" type="presOf" srcId="{AD38C1C4-FFF6-4AB8-B7D3-475BE76FB37F}" destId="{42936010-89C7-49DA-AAF9-8BC73602B644}" srcOrd="0" destOrd="2" presId="urn:microsoft.com/office/officeart/2005/8/layout/hList7#1"/>
    <dgm:cxn modelId="{888AE0DA-CD58-4B70-A6A1-50B6669E6FDA}" type="presOf" srcId="{26043DE5-F053-4258-8BF5-531806F72A94}" destId="{42936010-89C7-49DA-AAF9-8BC73602B644}" srcOrd="0" destOrd="4" presId="urn:microsoft.com/office/officeart/2005/8/layout/hList7#1"/>
    <dgm:cxn modelId="{468B518B-D719-4689-97B8-370D505A0558}" type="presOf" srcId="{230F207D-72F6-49EE-B3FD-BDE8FFC8485A}" destId="{66DB8A99-4D9D-42D9-BBD4-7D1BB6E9678F}" srcOrd="1" destOrd="0" presId="urn:microsoft.com/office/officeart/2005/8/layout/hList7#1"/>
    <dgm:cxn modelId="{7F5C5180-89C6-4635-AA19-1FA3AFCA97C1}" srcId="{230F207D-72F6-49EE-B3FD-BDE8FFC8485A}" destId="{9C5B2A20-A8B1-44E9-9695-7858D44E10CA}" srcOrd="3" destOrd="0" parTransId="{557F5996-4D0B-4F05-9F39-264A5F23D321}" sibTransId="{8FD4F53D-6C56-4B5B-B75E-AD152025CD94}"/>
    <dgm:cxn modelId="{8739BCFB-8905-4B87-8656-469FCE96368A}" type="presOf" srcId="{68871174-FA5E-462D-8A0E-C2083108633F}" destId="{7959E902-C49F-4404-9DD5-3732840826AC}" srcOrd="0" destOrd="0" presId="urn:microsoft.com/office/officeart/2005/8/layout/hList7#1"/>
    <dgm:cxn modelId="{BF5470E4-EB1E-4E43-9059-074A834DEDF4}" srcId="{52E316A9-B07D-4F0A-B934-BAEF9EDFC8B2}" destId="{98E9B406-5C83-4DFC-96AD-5A997BDD8B6C}" srcOrd="1" destOrd="0" parTransId="{61660A55-AC83-4DA3-AE84-20A050488E1D}" sibTransId="{4FC4FEEF-C2C0-4EBE-BBAB-5B3680BC185C}"/>
    <dgm:cxn modelId="{4A2F18DB-3A50-4104-BD9D-EF3723A5DBD4}" type="presOf" srcId="{D7DCB63F-2751-49A1-BBA4-B9E76547FC45}" destId="{7959E902-C49F-4404-9DD5-3732840826AC}" srcOrd="0" destOrd="3" presId="urn:microsoft.com/office/officeart/2005/8/layout/hList7#1"/>
    <dgm:cxn modelId="{F31401A5-206F-4259-8CE6-56DDE3CE9426}" type="presOf" srcId="{9C5B2A20-A8B1-44E9-9695-7858D44E10CA}" destId="{66DB8A99-4D9D-42D9-BBD4-7D1BB6E9678F}" srcOrd="1" destOrd="4" presId="urn:microsoft.com/office/officeart/2005/8/layout/hList7#1"/>
    <dgm:cxn modelId="{A8D33794-A16D-44DD-8529-FF8AFE4B0F0C}" type="presOf" srcId="{834260FE-C5AF-45A3-BA8C-7614A739138B}" destId="{E79BE2DB-B198-4313-9293-A4E44AFFCD18}" srcOrd="1" destOrd="2" presId="urn:microsoft.com/office/officeart/2005/8/layout/hList7#1"/>
    <dgm:cxn modelId="{733F6FA7-D445-475C-8D5C-EE602C517D6B}" srcId="{52E316A9-B07D-4F0A-B934-BAEF9EDFC8B2}" destId="{C5DC7FE7-49E6-483A-BC6B-A44B592000F4}" srcOrd="3" destOrd="0" parTransId="{5F8DC8CD-2B25-4455-BF21-DC165FC880F2}" sibTransId="{764E46E1-1083-4F64-8E94-AF49B3BC7A61}"/>
    <dgm:cxn modelId="{1B8C93EF-15CF-466F-8B07-C7915FA1B85A}" type="presOf" srcId="{230F207D-72F6-49EE-B3FD-BDE8FFC8485A}" destId="{2C1B4E41-C4D1-412F-927F-3F6DA9CE1DAE}" srcOrd="0" destOrd="0" presId="urn:microsoft.com/office/officeart/2005/8/layout/hList7#1"/>
    <dgm:cxn modelId="{ECFC3EC6-DA58-4C57-ACEA-D9409A2E6E89}" srcId="{33A46527-6ADD-4BA1-B2A3-D24EFB209CB6}" destId="{A7065247-D374-48D5-B79E-893CD0551E94}" srcOrd="2" destOrd="0" parTransId="{B34DA6BD-638F-4A48-B90F-A4A2512D211F}" sibTransId="{F8A09747-C1FD-49C8-ADB5-CEEB735DED17}"/>
    <dgm:cxn modelId="{1F12B67B-763B-45F3-B953-B94688800606}" srcId="{C5DC7FE7-49E6-483A-BC6B-A44B592000F4}" destId="{10E64EE6-4DD5-4A04-BCD4-0792BC31EA1A}" srcOrd="1" destOrd="0" parTransId="{F5547545-5E1B-4615-BC71-0DB0F5ACDBD0}" sibTransId="{DDAC3D95-DCEB-4F02-A00A-D37CE9AC7753}"/>
    <dgm:cxn modelId="{D5E00ED7-7052-4209-9463-6398A1A18E7B}" srcId="{98E9B406-5C83-4DFC-96AD-5A997BDD8B6C}" destId="{F5FB4B04-4EC3-468B-8DBF-CD72D5A8F5CF}" srcOrd="0" destOrd="0" parTransId="{CB6AC55C-68E8-4F44-AB8A-63E04E9E25BA}" sibTransId="{783E6020-0BB8-43D6-A2D0-2C64A330F94A}"/>
    <dgm:cxn modelId="{2405D848-2408-4E6A-8BB6-474499624A28}" type="presOf" srcId="{1A37FFDC-E27F-43B3-A205-7891A005873A}" destId="{1816B18E-03DA-4AD5-9FF4-B0CBFFC3CB5E}" srcOrd="0" destOrd="3" presId="urn:microsoft.com/office/officeart/2005/8/layout/hList7#1"/>
    <dgm:cxn modelId="{E507A690-AFED-40CC-9D23-E782D77EE994}" type="presOf" srcId="{33A46527-6ADD-4BA1-B2A3-D24EFB209CB6}" destId="{42936010-89C7-49DA-AAF9-8BC73602B644}" srcOrd="0" destOrd="0" presId="urn:microsoft.com/office/officeart/2005/8/layout/hList7#1"/>
    <dgm:cxn modelId="{92B7ACDE-CA7C-45C9-8341-68C561991556}" type="presOf" srcId="{1A37FFDC-E27F-43B3-A205-7891A005873A}" destId="{77B369BA-361B-42AF-8621-585D479BE3A2}" srcOrd="1" destOrd="3" presId="urn:microsoft.com/office/officeart/2005/8/layout/hList7#1"/>
    <dgm:cxn modelId="{D10E7383-71CE-4829-A898-42C2A064117A}" type="presOf" srcId="{E2C574CA-8172-4976-9C17-E702DCF72A1B}" destId="{E79BE2DB-B198-4313-9293-A4E44AFFCD18}" srcOrd="1" destOrd="1" presId="urn:microsoft.com/office/officeart/2005/8/layout/hList7#1"/>
    <dgm:cxn modelId="{9DBF84BB-75E8-4EB7-B96E-B1DF5443630B}" srcId="{33A46527-6ADD-4BA1-B2A3-D24EFB209CB6}" destId="{26043DE5-F053-4258-8BF5-531806F72A94}" srcOrd="3" destOrd="0" parTransId="{6565A360-91D9-409A-A6F2-88D74EB08248}" sibTransId="{6751A25D-CCD8-4152-A78C-722EBC466F32}"/>
    <dgm:cxn modelId="{081B6FAF-C42B-4EAB-B40A-A394A5BEE125}" srcId="{230F207D-72F6-49EE-B3FD-BDE8FFC8485A}" destId="{B9B5B552-997B-472D-ADC7-2CA737D6687F}" srcOrd="2" destOrd="0" parTransId="{2A455909-A990-4F5F-A538-A73D72BF6946}" sibTransId="{C02D316B-6887-4C94-87F6-D238E0519B8A}"/>
    <dgm:cxn modelId="{EFFD1296-50B1-4E91-830A-BE113E32F6A8}" type="presOf" srcId="{846A7DF6-0288-415A-A283-9385A3893984}" destId="{77B369BA-361B-42AF-8621-585D479BE3A2}" srcOrd="1" destOrd="2" presId="urn:microsoft.com/office/officeart/2005/8/layout/hList7#1"/>
    <dgm:cxn modelId="{8EEAE24E-0354-40D7-97A5-B6BCBB7D4AF1}" type="presOf" srcId="{834260FE-C5AF-45A3-BA8C-7614A739138B}" destId="{7959E902-C49F-4404-9DD5-3732840826AC}" srcOrd="0" destOrd="2" presId="urn:microsoft.com/office/officeart/2005/8/layout/hList7#1"/>
    <dgm:cxn modelId="{9A22474F-88A8-471A-8C84-5ECB8FF4E992}" type="presOf" srcId="{B9B5B552-997B-472D-ADC7-2CA737D6687F}" destId="{66DB8A99-4D9D-42D9-BBD4-7D1BB6E9678F}" srcOrd="1" destOrd="3" presId="urn:microsoft.com/office/officeart/2005/8/layout/hList7#1"/>
    <dgm:cxn modelId="{4905025F-BD38-403B-B0ED-B0446566857B}" type="presOf" srcId="{F5FB4B04-4EC3-468B-8DBF-CD72D5A8F5CF}" destId="{77B369BA-361B-42AF-8621-585D479BE3A2}" srcOrd="1" destOrd="1" presId="urn:microsoft.com/office/officeart/2005/8/layout/hList7#1"/>
    <dgm:cxn modelId="{D8EEE6E7-66F0-4D3A-9DBD-C04DE6433612}" srcId="{52E316A9-B07D-4F0A-B934-BAEF9EDFC8B2}" destId="{68871174-FA5E-462D-8A0E-C2083108633F}" srcOrd="2" destOrd="0" parTransId="{6A3119BE-68F1-44D8-BFF6-602C62A1C80C}" sibTransId="{B6F175ED-1411-4D74-BB3C-1C3F02A95C4D}"/>
    <dgm:cxn modelId="{8F566029-829B-4138-965E-862D925B0031}" type="presOf" srcId="{A7065247-D374-48D5-B79E-893CD0551E94}" destId="{42936010-89C7-49DA-AAF9-8BC73602B644}" srcOrd="0" destOrd="3" presId="urn:microsoft.com/office/officeart/2005/8/layout/hList7#1"/>
    <dgm:cxn modelId="{1C45620B-3E32-41C0-9F20-DA2D134FD2C5}" type="presOf" srcId="{2FE607F1-E9DA-46ED-B3A8-213CC34AC517}" destId="{7959E902-C49F-4404-9DD5-3732840826AC}" srcOrd="0" destOrd="4" presId="urn:microsoft.com/office/officeart/2005/8/layout/hList7#1"/>
    <dgm:cxn modelId="{959F3530-35B0-4CFF-AFCF-34E631681ECA}" type="presOf" srcId="{36EAC626-AC42-4030-952B-06D1AAF5C397}" destId="{3E8B56BA-33B3-4B26-80A4-9EF4D63888E8}" srcOrd="1" destOrd="1" presId="urn:microsoft.com/office/officeart/2005/8/layout/hList7#1"/>
    <dgm:cxn modelId="{42E56F41-2AA7-4F18-B193-DCE4183FBCBD}" type="presOf" srcId="{B9B5B552-997B-472D-ADC7-2CA737D6687F}" destId="{2C1B4E41-C4D1-412F-927F-3F6DA9CE1DAE}" srcOrd="0" destOrd="3" presId="urn:microsoft.com/office/officeart/2005/8/layout/hList7#1"/>
    <dgm:cxn modelId="{A3320E49-A3D7-4A88-8203-EE110287CA2C}" type="presOf" srcId="{B1CFA31B-D294-42D1-86DC-7EBFFDDE3485}" destId="{42936010-89C7-49DA-AAF9-8BC73602B644}" srcOrd="0" destOrd="1" presId="urn:microsoft.com/office/officeart/2005/8/layout/hList7#1"/>
    <dgm:cxn modelId="{CC2FE756-8943-4B77-AA02-6463492C9D0D}" type="presOf" srcId="{AD38C1C4-FFF6-4AB8-B7D3-475BE76FB37F}" destId="{915B5E00-E5F3-46B2-B298-9889312AF97D}" srcOrd="1" destOrd="2" presId="urn:microsoft.com/office/officeart/2005/8/layout/hList7#1"/>
    <dgm:cxn modelId="{B607D450-AF2F-4363-AEA5-C43BA918195A}" srcId="{68871174-FA5E-462D-8A0E-C2083108633F}" destId="{D7DCB63F-2751-49A1-BBA4-B9E76547FC45}" srcOrd="2" destOrd="0" parTransId="{0E3AF59E-122D-430A-BAC9-FFAC4BFAABAC}" sibTransId="{C47B9832-8F3C-43A2-B33D-CC1903993F83}"/>
    <dgm:cxn modelId="{3AC64BC9-4D0A-48CB-AD96-8F5FF581C99A}" srcId="{52E316A9-B07D-4F0A-B934-BAEF9EDFC8B2}" destId="{230F207D-72F6-49EE-B3FD-BDE8FFC8485A}" srcOrd="0" destOrd="0" parTransId="{08EC8AD5-99C4-4829-B274-77A25C3F84FE}" sibTransId="{2D389591-285A-47E3-8F65-123D94C98B75}"/>
    <dgm:cxn modelId="{365F4694-3A10-414F-B016-B26627CC9AD1}" type="presOf" srcId="{36EAC626-AC42-4030-952B-06D1AAF5C397}" destId="{0A7CBEEA-C428-4E18-843D-BA870278A603}" srcOrd="0" destOrd="1" presId="urn:microsoft.com/office/officeart/2005/8/layout/hList7#1"/>
    <dgm:cxn modelId="{3BA39A36-9E16-4C2C-9F2C-A0FBB685A1E0}" type="presOf" srcId="{C5DC7FE7-49E6-483A-BC6B-A44B592000F4}" destId="{0A7CBEEA-C428-4E18-843D-BA870278A603}" srcOrd="0" destOrd="0" presId="urn:microsoft.com/office/officeart/2005/8/layout/hList7#1"/>
    <dgm:cxn modelId="{C3041D6B-3169-4F55-AC8F-CDF18472D187}" srcId="{68871174-FA5E-462D-8A0E-C2083108633F}" destId="{2FE607F1-E9DA-46ED-B3A8-213CC34AC517}" srcOrd="3" destOrd="0" parTransId="{FB194A21-A8A9-4C5F-AF41-6FBEE99CDF22}" sibTransId="{C1483BE6-95F3-4578-A9D7-493C72D9CD8D}"/>
    <dgm:cxn modelId="{A62759CF-F381-48EF-918F-43E4390A8E92}" type="presOf" srcId="{2FE607F1-E9DA-46ED-B3A8-213CC34AC517}" destId="{E79BE2DB-B198-4313-9293-A4E44AFFCD18}" srcOrd="1" destOrd="4" presId="urn:microsoft.com/office/officeart/2005/8/layout/hList7#1"/>
    <dgm:cxn modelId="{7599EEE3-E648-4359-9B3C-B0BF25013C34}" type="presOf" srcId="{10E64EE6-4DD5-4A04-BCD4-0792BC31EA1A}" destId="{3E8B56BA-33B3-4B26-80A4-9EF4D63888E8}" srcOrd="1" destOrd="2" presId="urn:microsoft.com/office/officeart/2005/8/layout/hList7#1"/>
    <dgm:cxn modelId="{664F0E4F-A1EA-4E21-A591-027382D603DC}" srcId="{52E316A9-B07D-4F0A-B934-BAEF9EDFC8B2}" destId="{33A46527-6ADD-4BA1-B2A3-D24EFB209CB6}" srcOrd="4" destOrd="0" parTransId="{60EF3AE1-35C5-43DE-A6FE-E4B060A2EDA3}" sibTransId="{48E78A03-C3D9-4231-94C0-C332B07AC505}"/>
    <dgm:cxn modelId="{C2BFD595-2F1E-4A0E-969E-F822BEDAD660}" type="presOf" srcId="{33A46527-6ADD-4BA1-B2A3-D24EFB209CB6}" destId="{915B5E00-E5F3-46B2-B298-9889312AF97D}" srcOrd="1" destOrd="0" presId="urn:microsoft.com/office/officeart/2005/8/layout/hList7#1"/>
    <dgm:cxn modelId="{6FD0090B-D7F3-4468-8C10-9FF8D820841B}" srcId="{33A46527-6ADD-4BA1-B2A3-D24EFB209CB6}" destId="{AD38C1C4-FFF6-4AB8-B7D3-475BE76FB37F}" srcOrd="1" destOrd="0" parTransId="{7F3718C3-D5C8-4331-8596-75B46A0F5D96}" sibTransId="{1BDDCEF4-361A-4314-A6F8-12809E29FC3A}"/>
    <dgm:cxn modelId="{DC0CB5D7-70D3-4C6C-8309-23B2685F2BC3}" srcId="{C5DC7FE7-49E6-483A-BC6B-A44B592000F4}" destId="{36EAC626-AC42-4030-952B-06D1AAF5C397}" srcOrd="0" destOrd="0" parTransId="{E18E17B6-28A3-45E2-8C85-FEB9A8369759}" sibTransId="{AE16E32F-8831-403F-822B-AF4737B341DA}"/>
    <dgm:cxn modelId="{1EF87C90-823D-4F4F-9C5F-D57ABE31B664}" type="presOf" srcId="{F74C0594-1828-43FD-8572-995E4B41ABE8}" destId="{2C1B4E41-C4D1-412F-927F-3F6DA9CE1DAE}" srcOrd="0" destOrd="1" presId="urn:microsoft.com/office/officeart/2005/8/layout/hList7#1"/>
    <dgm:cxn modelId="{0F2F43A6-D2FD-49B6-B585-F3BD106A6703}" type="presOf" srcId="{9D4A95BE-5AC3-4E2C-BA56-702680302525}" destId="{2C1B4E41-C4D1-412F-927F-3F6DA9CE1DAE}" srcOrd="0" destOrd="2" presId="urn:microsoft.com/office/officeart/2005/8/layout/hList7#1"/>
    <dgm:cxn modelId="{8456EF80-F9BA-4F83-9CBF-FBB0323DF3F1}" type="presOf" srcId="{C5DC7FE7-49E6-483A-BC6B-A44B592000F4}" destId="{3E8B56BA-33B3-4B26-80A4-9EF4D63888E8}" srcOrd="1" destOrd="0" presId="urn:microsoft.com/office/officeart/2005/8/layout/hList7#1"/>
    <dgm:cxn modelId="{A2DDDC95-6B20-421F-B60A-16BA182C62A0}" type="presOf" srcId="{E2C574CA-8172-4976-9C17-E702DCF72A1B}" destId="{7959E902-C49F-4404-9DD5-3732840826AC}" srcOrd="0" destOrd="1" presId="urn:microsoft.com/office/officeart/2005/8/layout/hList7#1"/>
    <dgm:cxn modelId="{70FB7C72-CD95-4480-BC25-D84A750A2B62}" type="presOf" srcId="{A411EEED-685E-4E36-94DB-4646A6D0E21C}" destId="{3E8B56BA-33B3-4B26-80A4-9EF4D63888E8}" srcOrd="1" destOrd="3" presId="urn:microsoft.com/office/officeart/2005/8/layout/hList7#1"/>
    <dgm:cxn modelId="{2076EDAC-8A26-46EA-AFB6-0B2B7DEAED09}" type="presOf" srcId="{68871174-FA5E-462D-8A0E-C2083108633F}" destId="{E79BE2DB-B198-4313-9293-A4E44AFFCD18}" srcOrd="1" destOrd="0" presId="urn:microsoft.com/office/officeart/2005/8/layout/hList7#1"/>
    <dgm:cxn modelId="{654B4109-41F3-44D5-85F6-07C9B11EB15C}" srcId="{C5DC7FE7-49E6-483A-BC6B-A44B592000F4}" destId="{A411EEED-685E-4E36-94DB-4646A6D0E21C}" srcOrd="2" destOrd="0" parTransId="{86AA80E6-59A7-4450-89B5-4C96BACB80A6}" sibTransId="{F5A6B8AD-20D6-4FDE-940A-33455D6284C6}"/>
    <dgm:cxn modelId="{CCE3FA70-2141-40B2-8B98-25FE05F9EF77}" srcId="{98E9B406-5C83-4DFC-96AD-5A997BDD8B6C}" destId="{1A37FFDC-E27F-43B3-A205-7891A005873A}" srcOrd="2" destOrd="0" parTransId="{F5790817-4886-4BBE-978E-5001FE623F21}" sibTransId="{786E1106-AAFC-4EE9-B280-D798DBF09AC0}"/>
    <dgm:cxn modelId="{33DFB55E-6C3E-408F-8CE2-F43152507949}" type="presOf" srcId="{9D4A95BE-5AC3-4E2C-BA56-702680302525}" destId="{66DB8A99-4D9D-42D9-BBD4-7D1BB6E9678F}" srcOrd="1" destOrd="2" presId="urn:microsoft.com/office/officeart/2005/8/layout/hList7#1"/>
    <dgm:cxn modelId="{FFB76C27-638A-483A-A659-50CB9F10BB2F}" type="presOf" srcId="{B6F175ED-1411-4D74-BB3C-1C3F02A95C4D}" destId="{9A6AE611-9C4F-440C-8C83-35B44676440F}" srcOrd="0" destOrd="0" presId="urn:microsoft.com/office/officeart/2005/8/layout/hList7#1"/>
    <dgm:cxn modelId="{D0ADC29F-4CF3-4042-8098-AFA4784A7377}" type="presOf" srcId="{A411EEED-685E-4E36-94DB-4646A6D0E21C}" destId="{0A7CBEEA-C428-4E18-843D-BA870278A603}" srcOrd="0" destOrd="3" presId="urn:microsoft.com/office/officeart/2005/8/layout/hList7#1"/>
    <dgm:cxn modelId="{2F5DC76C-22AF-478C-9C13-AC9728FF3D5B}" type="presOf" srcId="{F74C0594-1828-43FD-8572-995E4B41ABE8}" destId="{66DB8A99-4D9D-42D9-BBD4-7D1BB6E9678F}" srcOrd="1" destOrd="1" presId="urn:microsoft.com/office/officeart/2005/8/layout/hList7#1"/>
    <dgm:cxn modelId="{8A47FDFA-7781-451F-8E5C-EE31C3D252DD}" srcId="{68871174-FA5E-462D-8A0E-C2083108633F}" destId="{834260FE-C5AF-45A3-BA8C-7614A739138B}" srcOrd="1" destOrd="0" parTransId="{1AD269CA-44D1-4077-B8B2-66FFD13409D2}" sibTransId="{B66073BF-AA8D-48B9-AD83-86BBD0F56A8F}"/>
    <dgm:cxn modelId="{8B594E0D-33F4-48BD-97CF-CE1E5B7618E7}" type="presOf" srcId="{9C5B2A20-A8B1-44E9-9695-7858D44E10CA}" destId="{2C1B4E41-C4D1-412F-927F-3F6DA9CE1DAE}" srcOrd="0" destOrd="4" presId="urn:microsoft.com/office/officeart/2005/8/layout/hList7#1"/>
    <dgm:cxn modelId="{A992EEF4-8923-4A71-A91C-9E625D46AC47}" type="presOf" srcId="{52E316A9-B07D-4F0A-B934-BAEF9EDFC8B2}" destId="{54F540F2-8C60-405F-9DB0-4DDBC004CCBD}" srcOrd="0" destOrd="0" presId="urn:microsoft.com/office/officeart/2005/8/layout/hList7#1"/>
    <dgm:cxn modelId="{A6F1B9F8-C380-4478-B6B0-2DE6083F5AF5}" srcId="{68871174-FA5E-462D-8A0E-C2083108633F}" destId="{E2C574CA-8172-4976-9C17-E702DCF72A1B}" srcOrd="0" destOrd="0" parTransId="{965E2BDD-E519-4295-9F31-B1FAF2191A50}" sibTransId="{54E43646-2AB5-4E49-A53C-133A18AF7A0F}"/>
    <dgm:cxn modelId="{9D338D9A-D40B-4FD2-8CD8-977D45A6E5E9}" type="presOf" srcId="{846A7DF6-0288-415A-A283-9385A3893984}" destId="{1816B18E-03DA-4AD5-9FF4-B0CBFFC3CB5E}" srcOrd="0" destOrd="2" presId="urn:microsoft.com/office/officeart/2005/8/layout/hList7#1"/>
    <dgm:cxn modelId="{5C3BD2FD-CCF0-4859-BD73-462F487EE46D}" type="presOf" srcId="{26043DE5-F053-4258-8BF5-531806F72A94}" destId="{915B5E00-E5F3-46B2-B298-9889312AF97D}" srcOrd="1" destOrd="4" presId="urn:microsoft.com/office/officeart/2005/8/layout/hList7#1"/>
    <dgm:cxn modelId="{36DAD232-7EBC-4441-9309-835F5AD7E68B}" type="presOf" srcId="{764E46E1-1083-4F64-8E94-AF49B3BC7A61}" destId="{5FD2F36C-7F98-47D5-A916-474158E5F749}" srcOrd="0" destOrd="0" presId="urn:microsoft.com/office/officeart/2005/8/layout/hList7#1"/>
    <dgm:cxn modelId="{4549F034-FEBF-42E9-B7BB-176DCC6F8605}" type="presParOf" srcId="{54F540F2-8C60-405F-9DB0-4DDBC004CCBD}" destId="{5871C401-110D-49A3-8946-018833A89B55}" srcOrd="0" destOrd="0" presId="urn:microsoft.com/office/officeart/2005/8/layout/hList7#1"/>
    <dgm:cxn modelId="{BE540ED2-BC80-4BBE-905F-B794224C09CB}" type="presParOf" srcId="{54F540F2-8C60-405F-9DB0-4DDBC004CCBD}" destId="{2869D196-5902-41CD-A84B-14F8EEB83110}" srcOrd="1" destOrd="0" presId="urn:microsoft.com/office/officeart/2005/8/layout/hList7#1"/>
    <dgm:cxn modelId="{3BE03E85-D3D6-4B26-9D94-226171CAB195}" type="presParOf" srcId="{2869D196-5902-41CD-A84B-14F8EEB83110}" destId="{6FD5D217-E266-4C00-B417-5EC0A0D4235D}" srcOrd="0" destOrd="0" presId="urn:microsoft.com/office/officeart/2005/8/layout/hList7#1"/>
    <dgm:cxn modelId="{1160B442-CC49-4B6D-B9B6-F675D9FA0448}" type="presParOf" srcId="{6FD5D217-E266-4C00-B417-5EC0A0D4235D}" destId="{2C1B4E41-C4D1-412F-927F-3F6DA9CE1DAE}" srcOrd="0" destOrd="0" presId="urn:microsoft.com/office/officeart/2005/8/layout/hList7#1"/>
    <dgm:cxn modelId="{02A42CAC-610B-4210-A0D3-0F370B104C4C}" type="presParOf" srcId="{6FD5D217-E266-4C00-B417-5EC0A0D4235D}" destId="{66DB8A99-4D9D-42D9-BBD4-7D1BB6E9678F}" srcOrd="1" destOrd="0" presId="urn:microsoft.com/office/officeart/2005/8/layout/hList7#1"/>
    <dgm:cxn modelId="{C130789D-AE01-45AF-A4C0-F0080B130002}" type="presParOf" srcId="{6FD5D217-E266-4C00-B417-5EC0A0D4235D}" destId="{1CF5AD1D-27E5-4712-8D07-EE52AD146DED}" srcOrd="2" destOrd="0" presId="urn:microsoft.com/office/officeart/2005/8/layout/hList7#1"/>
    <dgm:cxn modelId="{DB0F058B-EF94-4680-A650-E6C007E02DD7}" type="presParOf" srcId="{6FD5D217-E266-4C00-B417-5EC0A0D4235D}" destId="{9258972A-D109-40A1-BE50-F933D4949B3C}" srcOrd="3" destOrd="0" presId="urn:microsoft.com/office/officeart/2005/8/layout/hList7#1"/>
    <dgm:cxn modelId="{8D739FF2-9E90-4913-BFAD-855F9790F557}" type="presParOf" srcId="{2869D196-5902-41CD-A84B-14F8EEB83110}" destId="{051738F0-266F-4E23-B154-35AADA8E0015}" srcOrd="1" destOrd="0" presId="urn:microsoft.com/office/officeart/2005/8/layout/hList7#1"/>
    <dgm:cxn modelId="{88E60777-A667-46F3-B731-D646FA94ADE0}" type="presParOf" srcId="{2869D196-5902-41CD-A84B-14F8EEB83110}" destId="{87917EE2-3556-4E49-B786-7FB5D3E52C1D}" srcOrd="2" destOrd="0" presId="urn:microsoft.com/office/officeart/2005/8/layout/hList7#1"/>
    <dgm:cxn modelId="{D594269C-CD95-4E6F-9E07-6096C06BB568}" type="presParOf" srcId="{87917EE2-3556-4E49-B786-7FB5D3E52C1D}" destId="{1816B18E-03DA-4AD5-9FF4-B0CBFFC3CB5E}" srcOrd="0" destOrd="0" presId="urn:microsoft.com/office/officeart/2005/8/layout/hList7#1"/>
    <dgm:cxn modelId="{0C0A1A7C-D22E-45BF-B59C-54044AD7DB91}" type="presParOf" srcId="{87917EE2-3556-4E49-B786-7FB5D3E52C1D}" destId="{77B369BA-361B-42AF-8621-585D479BE3A2}" srcOrd="1" destOrd="0" presId="urn:microsoft.com/office/officeart/2005/8/layout/hList7#1"/>
    <dgm:cxn modelId="{2C40B44E-2727-47F9-B4BE-364D16016044}" type="presParOf" srcId="{87917EE2-3556-4E49-B786-7FB5D3E52C1D}" destId="{2774E7A2-5337-412F-9AFF-BDD4BD87C835}" srcOrd="2" destOrd="0" presId="urn:microsoft.com/office/officeart/2005/8/layout/hList7#1"/>
    <dgm:cxn modelId="{136F4726-C6E5-47A7-8AF9-87BE066713C6}" type="presParOf" srcId="{87917EE2-3556-4E49-B786-7FB5D3E52C1D}" destId="{F2387A01-7E97-439B-AE40-B24DAF9FC620}" srcOrd="3" destOrd="0" presId="urn:microsoft.com/office/officeart/2005/8/layout/hList7#1"/>
    <dgm:cxn modelId="{FEEDBFC7-19F8-4DB9-82D6-E48B665A3173}" type="presParOf" srcId="{2869D196-5902-41CD-A84B-14F8EEB83110}" destId="{32B74914-8D73-49EA-BC03-A908169ECAE1}" srcOrd="3" destOrd="0" presId="urn:microsoft.com/office/officeart/2005/8/layout/hList7#1"/>
    <dgm:cxn modelId="{CF58C822-2E92-4D7C-9E77-CCDD5EC5F3C9}" type="presParOf" srcId="{2869D196-5902-41CD-A84B-14F8EEB83110}" destId="{941F434D-3539-434C-9795-F94511F26401}" srcOrd="4" destOrd="0" presId="urn:microsoft.com/office/officeart/2005/8/layout/hList7#1"/>
    <dgm:cxn modelId="{49C4F8BF-B125-49C0-9DB0-8D15D29B9A44}" type="presParOf" srcId="{941F434D-3539-434C-9795-F94511F26401}" destId="{7959E902-C49F-4404-9DD5-3732840826AC}" srcOrd="0" destOrd="0" presId="urn:microsoft.com/office/officeart/2005/8/layout/hList7#1"/>
    <dgm:cxn modelId="{475E67FC-A963-4341-8018-7847A0BE52DB}" type="presParOf" srcId="{941F434D-3539-434C-9795-F94511F26401}" destId="{E79BE2DB-B198-4313-9293-A4E44AFFCD18}" srcOrd="1" destOrd="0" presId="urn:microsoft.com/office/officeart/2005/8/layout/hList7#1"/>
    <dgm:cxn modelId="{024473B6-559A-4991-8CFA-C2C4088D50D7}" type="presParOf" srcId="{941F434D-3539-434C-9795-F94511F26401}" destId="{2D608640-B707-4CBE-BE22-721F515A0471}" srcOrd="2" destOrd="0" presId="urn:microsoft.com/office/officeart/2005/8/layout/hList7#1"/>
    <dgm:cxn modelId="{448DEDBD-B84F-437C-8D30-2B4F86CAB475}" type="presParOf" srcId="{941F434D-3539-434C-9795-F94511F26401}" destId="{29262C1D-A2BA-46DB-A715-DD66470383E6}" srcOrd="3" destOrd="0" presId="urn:microsoft.com/office/officeart/2005/8/layout/hList7#1"/>
    <dgm:cxn modelId="{0E7DEF0D-7B8B-4B53-97A6-5AD90A4E291D}" type="presParOf" srcId="{2869D196-5902-41CD-A84B-14F8EEB83110}" destId="{9A6AE611-9C4F-440C-8C83-35B44676440F}" srcOrd="5" destOrd="0" presId="urn:microsoft.com/office/officeart/2005/8/layout/hList7#1"/>
    <dgm:cxn modelId="{D62E0666-5268-44F4-B5AA-DAEB1684F57A}" type="presParOf" srcId="{2869D196-5902-41CD-A84B-14F8EEB83110}" destId="{0EE7C156-71AC-484C-8D0B-4A555127F6E6}" srcOrd="6" destOrd="0" presId="urn:microsoft.com/office/officeart/2005/8/layout/hList7#1"/>
    <dgm:cxn modelId="{A165C5B0-1C19-443E-9C62-0BB418993D77}" type="presParOf" srcId="{0EE7C156-71AC-484C-8D0B-4A555127F6E6}" destId="{0A7CBEEA-C428-4E18-843D-BA870278A603}" srcOrd="0" destOrd="0" presId="urn:microsoft.com/office/officeart/2005/8/layout/hList7#1"/>
    <dgm:cxn modelId="{CE98A8F4-57A0-4BA6-8CF5-84248B633905}" type="presParOf" srcId="{0EE7C156-71AC-484C-8D0B-4A555127F6E6}" destId="{3E8B56BA-33B3-4B26-80A4-9EF4D63888E8}" srcOrd="1" destOrd="0" presId="urn:microsoft.com/office/officeart/2005/8/layout/hList7#1"/>
    <dgm:cxn modelId="{D2E23165-1FAE-49C5-B9DC-64A399D8F6D4}" type="presParOf" srcId="{0EE7C156-71AC-484C-8D0B-4A555127F6E6}" destId="{1663285B-1BD8-4F3F-ADBE-94058A614050}" srcOrd="2" destOrd="0" presId="urn:microsoft.com/office/officeart/2005/8/layout/hList7#1"/>
    <dgm:cxn modelId="{AA537C8B-4876-4F93-AB28-B5A2F2C1D08A}" type="presParOf" srcId="{0EE7C156-71AC-484C-8D0B-4A555127F6E6}" destId="{213B6D06-4420-4161-99E1-FF3A5A411C57}" srcOrd="3" destOrd="0" presId="urn:microsoft.com/office/officeart/2005/8/layout/hList7#1"/>
    <dgm:cxn modelId="{9CAA27A2-4CE3-4586-872E-E72F1226914D}" type="presParOf" srcId="{2869D196-5902-41CD-A84B-14F8EEB83110}" destId="{5FD2F36C-7F98-47D5-A916-474158E5F749}" srcOrd="7" destOrd="0" presId="urn:microsoft.com/office/officeart/2005/8/layout/hList7#1"/>
    <dgm:cxn modelId="{33322A8B-BEBC-434A-BC68-B47AC4F6DC0F}" type="presParOf" srcId="{2869D196-5902-41CD-A84B-14F8EEB83110}" destId="{5BBBC84D-71C7-446A-BA8D-AC733A2D87BD}" srcOrd="8" destOrd="0" presId="urn:microsoft.com/office/officeart/2005/8/layout/hList7#1"/>
    <dgm:cxn modelId="{B9CB75F1-8FCC-4626-BD6F-23BF29A1019D}" type="presParOf" srcId="{5BBBC84D-71C7-446A-BA8D-AC733A2D87BD}" destId="{42936010-89C7-49DA-AAF9-8BC73602B644}" srcOrd="0" destOrd="0" presId="urn:microsoft.com/office/officeart/2005/8/layout/hList7#1"/>
    <dgm:cxn modelId="{62C14B9E-273C-4762-9714-22B07485CD4D}" type="presParOf" srcId="{5BBBC84D-71C7-446A-BA8D-AC733A2D87BD}" destId="{915B5E00-E5F3-46B2-B298-9889312AF97D}" srcOrd="1" destOrd="0" presId="urn:microsoft.com/office/officeart/2005/8/layout/hList7#1"/>
    <dgm:cxn modelId="{21A5557B-C61B-4261-881E-4A847DEE4626}" type="presParOf" srcId="{5BBBC84D-71C7-446A-BA8D-AC733A2D87BD}" destId="{2502DB74-55A4-498F-BB48-DF272968A03C}" srcOrd="2" destOrd="0" presId="urn:microsoft.com/office/officeart/2005/8/layout/hList7#1"/>
    <dgm:cxn modelId="{2306A1DF-346A-40FD-B0C4-EF27B09681F9}" type="presParOf" srcId="{5BBBC84D-71C7-446A-BA8D-AC733A2D87BD}" destId="{2F4812D7-3018-41EE-B418-1D2F47310B5A}" srcOrd="3" destOrd="0" presId="urn:microsoft.com/office/officeart/2005/8/layout/hList7#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41D34A-00CD-4F03-AC46-A3C0310229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C7206D-5B8D-455B-B8E4-6E77A1F6BE86}">
      <dgm:prSet/>
      <dgm:spPr/>
      <dgm:t>
        <a:bodyPr/>
        <a:lstStyle/>
        <a:p>
          <a:r>
            <a:rPr lang="en-GB" b="1" dirty="0" err="1"/>
            <a:t>Attività</a:t>
          </a:r>
          <a:r>
            <a:rPr lang="en-GB" b="1" dirty="0"/>
            <a:t> </a:t>
          </a:r>
          <a:r>
            <a:rPr lang="en-GB" b="1" dirty="0" err="1"/>
            <a:t>ambulatoriale</a:t>
          </a:r>
          <a:endParaRPr lang="en-US" dirty="0"/>
        </a:p>
      </dgm:t>
    </dgm:pt>
    <dgm:pt modelId="{BED35CE3-4BF3-4AFA-92F7-03C8056395F4}" type="parTrans" cxnId="{020C47F7-EC4C-4DDA-A703-D0EA4FFAB488}">
      <dgm:prSet/>
      <dgm:spPr/>
      <dgm:t>
        <a:bodyPr/>
        <a:lstStyle/>
        <a:p>
          <a:endParaRPr lang="en-US"/>
        </a:p>
      </dgm:t>
    </dgm:pt>
    <dgm:pt modelId="{C1FAECA7-F26B-45C8-B980-01B2610953AC}" type="sibTrans" cxnId="{020C47F7-EC4C-4DDA-A703-D0EA4FFAB488}">
      <dgm:prSet/>
      <dgm:spPr/>
      <dgm:t>
        <a:bodyPr/>
        <a:lstStyle/>
        <a:p>
          <a:endParaRPr lang="en-US"/>
        </a:p>
      </dgm:t>
    </dgm:pt>
    <dgm:pt modelId="{65642C4F-5157-4A63-B72B-A70263AC1E52}">
      <dgm:prSet/>
      <dgm:spPr/>
      <dgm:t>
        <a:bodyPr/>
        <a:lstStyle/>
        <a:p>
          <a:r>
            <a:rPr lang="en-GB" dirty="0"/>
            <a:t>Un </a:t>
          </a:r>
          <a:r>
            <a:rPr lang="en-GB" dirty="0" err="1"/>
            <a:t>Dirigente</a:t>
          </a:r>
          <a:r>
            <a:rPr lang="en-GB" dirty="0"/>
            <a:t> </a:t>
          </a:r>
          <a:r>
            <a:rPr lang="en-GB" dirty="0" smtClean="0"/>
            <a:t>Medico (DM) </a:t>
          </a:r>
          <a:r>
            <a:rPr lang="en-GB" dirty="0"/>
            <a:t>per </a:t>
          </a:r>
          <a:r>
            <a:rPr lang="en-GB" dirty="0" err="1"/>
            <a:t>ambulatorio</a:t>
          </a:r>
          <a:r>
            <a:rPr lang="en-GB" dirty="0"/>
            <a:t>, </a:t>
          </a:r>
          <a:r>
            <a:rPr lang="en-GB" dirty="0" err="1"/>
            <a:t>coadiuvato</a:t>
          </a:r>
          <a:r>
            <a:rPr lang="en-GB" dirty="0"/>
            <a:t> da 5-6 </a:t>
          </a:r>
          <a:r>
            <a:rPr lang="en-GB" dirty="0" err="1"/>
            <a:t>specializzandi</a:t>
          </a:r>
          <a:r>
            <a:rPr lang="en-GB" dirty="0"/>
            <a:t> (</a:t>
          </a:r>
          <a:r>
            <a:rPr lang="en-GB" dirty="0" err="1"/>
            <a:t>diagnosi</a:t>
          </a:r>
          <a:r>
            <a:rPr lang="en-GB" dirty="0"/>
            <a:t> e counselling </a:t>
          </a:r>
          <a:r>
            <a:rPr lang="en-GB" dirty="0" err="1"/>
            <a:t>prenatale</a:t>
          </a:r>
          <a:r>
            <a:rPr lang="en-GB" dirty="0"/>
            <a:t>, procedure invasive, </a:t>
          </a:r>
          <a:r>
            <a:rPr lang="en-GB" dirty="0" err="1"/>
            <a:t>ecocardiografia</a:t>
          </a:r>
          <a:r>
            <a:rPr lang="en-GB" dirty="0"/>
            <a:t> </a:t>
          </a:r>
          <a:r>
            <a:rPr lang="en-GB" dirty="0" err="1"/>
            <a:t>fetale</a:t>
          </a:r>
          <a:endParaRPr lang="en-US" dirty="0"/>
        </a:p>
      </dgm:t>
    </dgm:pt>
    <dgm:pt modelId="{7D81098A-FBDD-4FC0-A450-C6AAB668FBAC}" type="parTrans" cxnId="{E5C5073E-3A6A-4909-A7CF-2B34E871CB41}">
      <dgm:prSet/>
      <dgm:spPr/>
      <dgm:t>
        <a:bodyPr/>
        <a:lstStyle/>
        <a:p>
          <a:endParaRPr lang="en-US"/>
        </a:p>
      </dgm:t>
    </dgm:pt>
    <dgm:pt modelId="{8D7DBCCB-499E-4E06-B03F-841C1C107CAF}" type="sibTrans" cxnId="{E5C5073E-3A6A-4909-A7CF-2B34E871CB41}">
      <dgm:prSet/>
      <dgm:spPr/>
      <dgm:t>
        <a:bodyPr/>
        <a:lstStyle/>
        <a:p>
          <a:endParaRPr lang="en-US"/>
        </a:p>
      </dgm:t>
    </dgm:pt>
    <dgm:pt modelId="{D8E30C7A-7E00-4154-BB8B-86136263E0C0}">
      <dgm:prSet/>
      <dgm:spPr/>
      <dgm:t>
        <a:bodyPr/>
        <a:lstStyle/>
        <a:p>
          <a:r>
            <a:rPr lang="en-US" dirty="0"/>
            <a:t>Un </a:t>
          </a:r>
          <a:r>
            <a:rPr lang="en-US" dirty="0" err="1"/>
            <a:t>Dirigente</a:t>
          </a:r>
          <a:r>
            <a:rPr lang="en-US" dirty="0"/>
            <a:t> Medico per ambulatorial, </a:t>
          </a:r>
          <a:r>
            <a:rPr lang="en-US" dirty="0" err="1"/>
            <a:t>coadiuvato</a:t>
          </a:r>
          <a:r>
            <a:rPr lang="en-US" dirty="0"/>
            <a:t> da 2-3 </a:t>
          </a:r>
          <a:r>
            <a:rPr lang="en-US" dirty="0" err="1"/>
            <a:t>specializzandi</a:t>
          </a:r>
          <a:r>
            <a:rPr lang="en-US" dirty="0"/>
            <a:t> (</a:t>
          </a:r>
          <a:r>
            <a:rPr lang="en-US" dirty="0" err="1"/>
            <a:t>malattie</a:t>
          </a:r>
          <a:r>
            <a:rPr lang="en-US" dirty="0"/>
            <a:t> </a:t>
          </a:r>
          <a:r>
            <a:rPr lang="en-US" dirty="0" err="1"/>
            <a:t>infettive</a:t>
          </a:r>
          <a:r>
            <a:rPr lang="en-US" dirty="0"/>
            <a:t>, </a:t>
          </a:r>
          <a:r>
            <a:rPr lang="en-US" dirty="0" err="1"/>
            <a:t>valutazione</a:t>
          </a:r>
          <a:r>
            <a:rPr lang="en-US" dirty="0"/>
            <a:t> </a:t>
          </a:r>
          <a:r>
            <a:rPr lang="en-US" dirty="0" err="1"/>
            <a:t>prechirurgica</a:t>
          </a:r>
          <a:r>
            <a:rPr lang="en-US" dirty="0"/>
            <a:t>)</a:t>
          </a:r>
        </a:p>
      </dgm:t>
    </dgm:pt>
    <dgm:pt modelId="{2B8D2C29-AE33-4999-B6FF-C30CA7D73EBF}" type="parTrans" cxnId="{10181CF4-97B6-404A-8D9D-C35BBF6A880D}">
      <dgm:prSet/>
      <dgm:spPr/>
      <dgm:t>
        <a:bodyPr/>
        <a:lstStyle/>
        <a:p>
          <a:endParaRPr lang="it-IT"/>
        </a:p>
      </dgm:t>
    </dgm:pt>
    <dgm:pt modelId="{F75BFEA3-1218-4A99-ADB7-E69A01374ABC}" type="sibTrans" cxnId="{10181CF4-97B6-404A-8D9D-C35BBF6A880D}">
      <dgm:prSet/>
      <dgm:spPr/>
      <dgm:t>
        <a:bodyPr/>
        <a:lstStyle/>
        <a:p>
          <a:endParaRPr lang="it-IT"/>
        </a:p>
      </dgm:t>
    </dgm:pt>
    <dgm:pt modelId="{66510B29-6DA3-43AB-A92F-C1CA2A0BE859}">
      <dgm:prSet/>
      <dgm:spPr/>
      <dgm:t>
        <a:bodyPr/>
        <a:lstStyle/>
        <a:p>
          <a:r>
            <a:rPr lang="en-US" dirty="0"/>
            <a:t>Uno </a:t>
          </a:r>
          <a:r>
            <a:rPr lang="en-US" dirty="0" err="1"/>
            <a:t>Specializzando</a:t>
          </a:r>
          <a:r>
            <a:rPr lang="en-US" dirty="0"/>
            <a:t> “Senior” (</a:t>
          </a:r>
          <a:r>
            <a:rPr lang="en-US" dirty="0" err="1"/>
            <a:t>Dirigente</a:t>
          </a:r>
          <a:r>
            <a:rPr lang="en-US" dirty="0"/>
            <a:t> Medico </a:t>
          </a:r>
          <a:r>
            <a:rPr lang="en-US" dirty="0" err="1"/>
            <a:t>disponibile</a:t>
          </a:r>
          <a:r>
            <a:rPr lang="en-US" dirty="0"/>
            <a:t> per </a:t>
          </a:r>
          <a:r>
            <a:rPr lang="en-US" dirty="0" err="1"/>
            <a:t>supervisione</a:t>
          </a:r>
          <a:r>
            <a:rPr lang="en-US" dirty="0"/>
            <a:t>): follow-up </a:t>
          </a:r>
          <a:r>
            <a:rPr lang="en-US" dirty="0" err="1"/>
            <a:t>delle</a:t>
          </a:r>
          <a:r>
            <a:rPr lang="en-US" dirty="0"/>
            <a:t> </a:t>
          </a:r>
          <a:r>
            <a:rPr lang="en-US" dirty="0" err="1"/>
            <a:t>gravidanze</a:t>
          </a:r>
          <a:r>
            <a:rPr lang="en-US" dirty="0"/>
            <a:t> a basso </a:t>
          </a:r>
          <a:r>
            <a:rPr lang="en-US" dirty="0" err="1"/>
            <a:t>rischio</a:t>
          </a:r>
          <a:r>
            <a:rPr lang="en-US" dirty="0"/>
            <a:t>, </a:t>
          </a:r>
          <a:r>
            <a:rPr lang="en-US" dirty="0" err="1"/>
            <a:t>ambulatorio</a:t>
          </a:r>
          <a:r>
            <a:rPr lang="en-US" dirty="0"/>
            <a:t> del </a:t>
          </a:r>
          <a:r>
            <a:rPr lang="en-US" dirty="0" err="1"/>
            <a:t>puerperio</a:t>
          </a:r>
          <a:endParaRPr lang="en-US" dirty="0"/>
        </a:p>
      </dgm:t>
    </dgm:pt>
    <dgm:pt modelId="{BC0E7BF1-931A-4475-BCA5-F4EC6F212FFB}" type="parTrans" cxnId="{2481353E-C457-41C8-BBA9-F3235F83D333}">
      <dgm:prSet/>
      <dgm:spPr/>
      <dgm:t>
        <a:bodyPr/>
        <a:lstStyle/>
        <a:p>
          <a:endParaRPr lang="it-IT"/>
        </a:p>
      </dgm:t>
    </dgm:pt>
    <dgm:pt modelId="{ACBBF5D4-3E27-41E8-83EA-379C181E0C43}" type="sibTrans" cxnId="{2481353E-C457-41C8-BBA9-F3235F83D333}">
      <dgm:prSet/>
      <dgm:spPr/>
      <dgm:t>
        <a:bodyPr/>
        <a:lstStyle/>
        <a:p>
          <a:endParaRPr lang="it-IT"/>
        </a:p>
      </dgm:t>
    </dgm:pt>
    <dgm:pt modelId="{DC446101-8920-467D-9301-FE94F95D3A56}">
      <dgm:prSet/>
      <dgm:spPr/>
      <dgm:t>
        <a:bodyPr/>
        <a:lstStyle/>
        <a:p>
          <a:r>
            <a:rPr lang="en-US" b="1" dirty="0" err="1"/>
            <a:t>Attività</a:t>
          </a:r>
          <a:r>
            <a:rPr lang="en-US" b="1" dirty="0"/>
            <a:t> di </a:t>
          </a:r>
          <a:r>
            <a:rPr lang="en-US" b="1" dirty="0" err="1"/>
            <a:t>reparto</a:t>
          </a:r>
          <a:endParaRPr lang="en-US" b="1" dirty="0"/>
        </a:p>
      </dgm:t>
    </dgm:pt>
    <dgm:pt modelId="{E33C313B-4FB5-4171-9527-323EBA63B054}" type="parTrans" cxnId="{24579F97-89E3-4D45-B89B-F50134F5354E}">
      <dgm:prSet/>
      <dgm:spPr/>
      <dgm:t>
        <a:bodyPr/>
        <a:lstStyle/>
        <a:p>
          <a:endParaRPr lang="it-IT"/>
        </a:p>
      </dgm:t>
    </dgm:pt>
    <dgm:pt modelId="{0FE86919-89E3-4112-9AFE-85662124ACBC}" type="sibTrans" cxnId="{24579F97-89E3-4D45-B89B-F50134F5354E}">
      <dgm:prSet/>
      <dgm:spPr/>
      <dgm:t>
        <a:bodyPr/>
        <a:lstStyle/>
        <a:p>
          <a:endParaRPr lang="it-IT"/>
        </a:p>
      </dgm:t>
    </dgm:pt>
    <dgm:pt modelId="{2C5DF40F-D9AB-43A4-ADA1-7B64DB6A8D38}">
      <dgm:prSet/>
      <dgm:spPr/>
      <dgm:t>
        <a:bodyPr/>
        <a:lstStyle/>
        <a:p>
          <a:r>
            <a:rPr lang="en-US" b="1" dirty="0" err="1"/>
            <a:t>Reparto</a:t>
          </a:r>
          <a:r>
            <a:rPr lang="en-US" b="1" dirty="0"/>
            <a:t> GAR: </a:t>
          </a:r>
          <a:r>
            <a:rPr lang="en-US" b="0" dirty="0"/>
            <a:t> DM </a:t>
          </a:r>
          <a:r>
            <a:rPr lang="en-US" b="0" dirty="0" err="1"/>
            <a:t>coadiuvato</a:t>
          </a:r>
          <a:r>
            <a:rPr lang="en-US" b="0" dirty="0"/>
            <a:t> da 2 </a:t>
          </a:r>
          <a:r>
            <a:rPr lang="en-US" b="0" dirty="0" err="1"/>
            <a:t>specializzandi</a:t>
          </a:r>
          <a:r>
            <a:rPr lang="en-US" b="0" dirty="0"/>
            <a:t> (senior e junior)</a:t>
          </a:r>
        </a:p>
      </dgm:t>
    </dgm:pt>
    <dgm:pt modelId="{3EDDCF5D-E244-464F-8E0C-97F49C83221D}" type="parTrans" cxnId="{20736D1A-9471-4F08-9140-89F5BA45023D}">
      <dgm:prSet/>
      <dgm:spPr/>
      <dgm:t>
        <a:bodyPr/>
        <a:lstStyle/>
        <a:p>
          <a:endParaRPr lang="it-IT"/>
        </a:p>
      </dgm:t>
    </dgm:pt>
    <dgm:pt modelId="{B7FA4BA2-22A8-4A5E-9F22-8B886A8C725E}" type="sibTrans" cxnId="{20736D1A-9471-4F08-9140-89F5BA45023D}">
      <dgm:prSet/>
      <dgm:spPr/>
      <dgm:t>
        <a:bodyPr/>
        <a:lstStyle/>
        <a:p>
          <a:endParaRPr lang="it-IT"/>
        </a:p>
      </dgm:t>
    </dgm:pt>
    <dgm:pt modelId="{AA86B32A-E8CC-458C-90C7-04922A56580D}">
      <dgm:prSet/>
      <dgm:spPr/>
      <dgm:t>
        <a:bodyPr/>
        <a:lstStyle/>
        <a:p>
          <a:r>
            <a:rPr lang="en-US" b="1" dirty="0" err="1"/>
            <a:t>Reparto</a:t>
          </a:r>
          <a:r>
            <a:rPr lang="en-US" b="1" dirty="0"/>
            <a:t> GAT/basso </a:t>
          </a:r>
          <a:r>
            <a:rPr lang="en-US" b="1" dirty="0" err="1"/>
            <a:t>rischio</a:t>
          </a:r>
          <a:r>
            <a:rPr lang="en-US" b="1" dirty="0"/>
            <a:t>: </a:t>
          </a:r>
          <a:r>
            <a:rPr lang="en-US" b="0" dirty="0"/>
            <a:t>DM e 2-3 </a:t>
          </a:r>
          <a:r>
            <a:rPr lang="en-US" b="0" dirty="0" err="1"/>
            <a:t>specializzandi</a:t>
          </a:r>
          <a:r>
            <a:rPr lang="en-US" b="0" dirty="0"/>
            <a:t> junior</a:t>
          </a:r>
        </a:p>
      </dgm:t>
    </dgm:pt>
    <dgm:pt modelId="{1D5E5CA1-B56F-4607-84FD-1348E2CFCAB9}" type="parTrans" cxnId="{FEFA44DC-49F5-425E-926E-C2C753465545}">
      <dgm:prSet/>
      <dgm:spPr/>
      <dgm:t>
        <a:bodyPr/>
        <a:lstStyle/>
        <a:p>
          <a:endParaRPr lang="it-IT"/>
        </a:p>
      </dgm:t>
    </dgm:pt>
    <dgm:pt modelId="{2632C0B9-FD40-4861-A9CA-D065B4E1A954}" type="sibTrans" cxnId="{FEFA44DC-49F5-425E-926E-C2C753465545}">
      <dgm:prSet/>
      <dgm:spPr/>
      <dgm:t>
        <a:bodyPr/>
        <a:lstStyle/>
        <a:p>
          <a:endParaRPr lang="it-IT"/>
        </a:p>
      </dgm:t>
    </dgm:pt>
    <dgm:pt modelId="{FC5C4DE1-6118-41AE-B993-8666B9A58D91}" type="pres">
      <dgm:prSet presAssocID="{7B41D34A-00CD-4F03-AC46-A3C0310229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394FD-3D67-425D-832C-661421E18BA8}" type="pres">
      <dgm:prSet presAssocID="{F2C7206D-5B8D-455B-B8E4-6E77A1F6BE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74B17-C068-4254-AAE7-F6C64479239C}" type="pres">
      <dgm:prSet presAssocID="{F2C7206D-5B8D-455B-B8E4-6E77A1F6BE86}" presName="childText" presStyleLbl="revTx" presStyleIdx="0" presStyleCnt="2" custScaleX="95243" custScaleY="95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DFA78-0DE4-424B-A2A2-F9FFF4EDF347}" type="pres">
      <dgm:prSet presAssocID="{DC446101-8920-467D-9301-FE94F95D3A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B0E4C-5830-4F14-B083-36C6E70157DC}" type="pres">
      <dgm:prSet presAssocID="{DC446101-8920-467D-9301-FE94F95D3A56}" presName="childText" presStyleLbl="revTx" presStyleIdx="1" presStyleCnt="2" custLinFactNeighborX="-1146" custLinFactNeighborY="62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0C47F7-EC4C-4DDA-A703-D0EA4FFAB488}" srcId="{7B41D34A-00CD-4F03-AC46-A3C031022918}" destId="{F2C7206D-5B8D-455B-B8E4-6E77A1F6BE86}" srcOrd="0" destOrd="0" parTransId="{BED35CE3-4BF3-4AFA-92F7-03C8056395F4}" sibTransId="{C1FAECA7-F26B-45C8-B980-01B2610953AC}"/>
    <dgm:cxn modelId="{4D15C63D-CDDD-4B0B-A83D-955323AA63FE}" type="presOf" srcId="{65642C4F-5157-4A63-B72B-A70263AC1E52}" destId="{88974B17-C068-4254-AAE7-F6C64479239C}" srcOrd="0" destOrd="0" presId="urn:microsoft.com/office/officeart/2005/8/layout/vList2"/>
    <dgm:cxn modelId="{5DC952F4-3DD3-4DBB-AB83-4B29BDDAF5DC}" type="presOf" srcId="{2C5DF40F-D9AB-43A4-ADA1-7B64DB6A8D38}" destId="{C1FB0E4C-5830-4F14-B083-36C6E70157DC}" srcOrd="0" destOrd="0" presId="urn:microsoft.com/office/officeart/2005/8/layout/vList2"/>
    <dgm:cxn modelId="{1913847A-F624-40E4-BD6C-9978E2C23F26}" type="presOf" srcId="{D8E30C7A-7E00-4154-BB8B-86136263E0C0}" destId="{88974B17-C068-4254-AAE7-F6C64479239C}" srcOrd="0" destOrd="1" presId="urn:microsoft.com/office/officeart/2005/8/layout/vList2"/>
    <dgm:cxn modelId="{718DBAEB-F054-4F4A-802E-0AB9DB690394}" type="presOf" srcId="{AA86B32A-E8CC-458C-90C7-04922A56580D}" destId="{C1FB0E4C-5830-4F14-B083-36C6E70157DC}" srcOrd="0" destOrd="1" presId="urn:microsoft.com/office/officeart/2005/8/layout/vList2"/>
    <dgm:cxn modelId="{2481353E-C457-41C8-BBA9-F3235F83D333}" srcId="{F2C7206D-5B8D-455B-B8E4-6E77A1F6BE86}" destId="{66510B29-6DA3-43AB-A92F-C1CA2A0BE859}" srcOrd="2" destOrd="0" parTransId="{BC0E7BF1-931A-4475-BCA5-F4EC6F212FFB}" sibTransId="{ACBBF5D4-3E27-41E8-83EA-379C181E0C43}"/>
    <dgm:cxn modelId="{FEFA44DC-49F5-425E-926E-C2C753465545}" srcId="{DC446101-8920-467D-9301-FE94F95D3A56}" destId="{AA86B32A-E8CC-458C-90C7-04922A56580D}" srcOrd="1" destOrd="0" parTransId="{1D5E5CA1-B56F-4607-84FD-1348E2CFCAB9}" sibTransId="{2632C0B9-FD40-4861-A9CA-D065B4E1A954}"/>
    <dgm:cxn modelId="{10181CF4-97B6-404A-8D9D-C35BBF6A880D}" srcId="{F2C7206D-5B8D-455B-B8E4-6E77A1F6BE86}" destId="{D8E30C7A-7E00-4154-BB8B-86136263E0C0}" srcOrd="1" destOrd="0" parTransId="{2B8D2C29-AE33-4999-B6FF-C30CA7D73EBF}" sibTransId="{F75BFEA3-1218-4A99-ADB7-E69A01374ABC}"/>
    <dgm:cxn modelId="{5D637353-A129-499E-BF85-795F7952D752}" type="presOf" srcId="{F2C7206D-5B8D-455B-B8E4-6E77A1F6BE86}" destId="{994394FD-3D67-425D-832C-661421E18BA8}" srcOrd="0" destOrd="0" presId="urn:microsoft.com/office/officeart/2005/8/layout/vList2"/>
    <dgm:cxn modelId="{E5C5073E-3A6A-4909-A7CF-2B34E871CB41}" srcId="{F2C7206D-5B8D-455B-B8E4-6E77A1F6BE86}" destId="{65642C4F-5157-4A63-B72B-A70263AC1E52}" srcOrd="0" destOrd="0" parTransId="{7D81098A-FBDD-4FC0-A450-C6AAB668FBAC}" sibTransId="{8D7DBCCB-499E-4E06-B03F-841C1C107CAF}"/>
    <dgm:cxn modelId="{24579F97-89E3-4D45-B89B-F50134F5354E}" srcId="{7B41D34A-00CD-4F03-AC46-A3C031022918}" destId="{DC446101-8920-467D-9301-FE94F95D3A56}" srcOrd="1" destOrd="0" parTransId="{E33C313B-4FB5-4171-9527-323EBA63B054}" sibTransId="{0FE86919-89E3-4112-9AFE-85662124ACBC}"/>
    <dgm:cxn modelId="{DA1A930B-AD20-468A-9471-D837A322FDED}" type="presOf" srcId="{66510B29-6DA3-43AB-A92F-C1CA2A0BE859}" destId="{88974B17-C068-4254-AAE7-F6C64479239C}" srcOrd="0" destOrd="2" presId="urn:microsoft.com/office/officeart/2005/8/layout/vList2"/>
    <dgm:cxn modelId="{5BEF14B5-07D3-44FD-BBB2-13297D4CB008}" type="presOf" srcId="{7B41D34A-00CD-4F03-AC46-A3C031022918}" destId="{FC5C4DE1-6118-41AE-B993-8666B9A58D91}" srcOrd="0" destOrd="0" presId="urn:microsoft.com/office/officeart/2005/8/layout/vList2"/>
    <dgm:cxn modelId="{20736D1A-9471-4F08-9140-89F5BA45023D}" srcId="{DC446101-8920-467D-9301-FE94F95D3A56}" destId="{2C5DF40F-D9AB-43A4-ADA1-7B64DB6A8D38}" srcOrd="0" destOrd="0" parTransId="{3EDDCF5D-E244-464F-8E0C-97F49C83221D}" sibTransId="{B7FA4BA2-22A8-4A5E-9F22-8B886A8C725E}"/>
    <dgm:cxn modelId="{EB1523BF-FC00-4AD5-91DC-02718A6C463D}" type="presOf" srcId="{DC446101-8920-467D-9301-FE94F95D3A56}" destId="{311DFA78-0DE4-424B-A2A2-F9FFF4EDF347}" srcOrd="0" destOrd="0" presId="urn:microsoft.com/office/officeart/2005/8/layout/vList2"/>
    <dgm:cxn modelId="{F1F556B9-724D-48D6-B717-89453B2D867A}" type="presParOf" srcId="{FC5C4DE1-6118-41AE-B993-8666B9A58D91}" destId="{994394FD-3D67-425D-832C-661421E18BA8}" srcOrd="0" destOrd="0" presId="urn:microsoft.com/office/officeart/2005/8/layout/vList2"/>
    <dgm:cxn modelId="{B125A078-D7BE-468E-ABC5-1D990B600B19}" type="presParOf" srcId="{FC5C4DE1-6118-41AE-B993-8666B9A58D91}" destId="{88974B17-C068-4254-AAE7-F6C64479239C}" srcOrd="1" destOrd="0" presId="urn:microsoft.com/office/officeart/2005/8/layout/vList2"/>
    <dgm:cxn modelId="{7AD84004-E226-4687-8FA3-757D708E2CB9}" type="presParOf" srcId="{FC5C4DE1-6118-41AE-B993-8666B9A58D91}" destId="{311DFA78-0DE4-424B-A2A2-F9FFF4EDF347}" srcOrd="2" destOrd="0" presId="urn:microsoft.com/office/officeart/2005/8/layout/vList2"/>
    <dgm:cxn modelId="{BBC245B3-CF02-41AE-AFA6-1BE1B5E26CFF}" type="presParOf" srcId="{FC5C4DE1-6118-41AE-B993-8666B9A58D91}" destId="{C1FB0E4C-5830-4F14-B083-36C6E70157D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D2589A-8905-4EE4-84E8-3A538FF79F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91054-EB25-4243-85EC-EBB267263782}">
      <dgm:prSet/>
      <dgm:spPr/>
      <dgm:t>
        <a:bodyPr/>
        <a:lstStyle/>
        <a:p>
          <a:r>
            <a:rPr lang="en-GB" b="1" dirty="0" err="1"/>
            <a:t>Attività</a:t>
          </a:r>
          <a:r>
            <a:rPr lang="en-GB" b="1" dirty="0"/>
            <a:t> </a:t>
          </a:r>
          <a:r>
            <a:rPr lang="en-GB" b="1" dirty="0" err="1"/>
            <a:t>ambulatoriale</a:t>
          </a:r>
          <a:endParaRPr lang="en-US" dirty="0"/>
        </a:p>
      </dgm:t>
    </dgm:pt>
    <dgm:pt modelId="{FC49B8CC-4642-401A-9700-FB57C7812603}" type="parTrans" cxnId="{B1C05D64-64E8-4F3A-821A-D6AC07E97A2F}">
      <dgm:prSet/>
      <dgm:spPr/>
      <dgm:t>
        <a:bodyPr/>
        <a:lstStyle/>
        <a:p>
          <a:endParaRPr lang="en-US"/>
        </a:p>
      </dgm:t>
    </dgm:pt>
    <dgm:pt modelId="{F2BD06BB-A4BB-437F-8374-51FC2AC21B1A}" type="sibTrans" cxnId="{B1C05D64-64E8-4F3A-821A-D6AC07E97A2F}">
      <dgm:prSet/>
      <dgm:spPr/>
      <dgm:t>
        <a:bodyPr/>
        <a:lstStyle/>
        <a:p>
          <a:endParaRPr lang="en-US"/>
        </a:p>
      </dgm:t>
    </dgm:pt>
    <dgm:pt modelId="{2A7EC6E8-529A-4BDC-AFDA-297FD6492AD2}">
      <dgm:prSet/>
      <dgm:spPr/>
      <dgm:t>
        <a:bodyPr/>
        <a:lstStyle/>
        <a:p>
          <a:r>
            <a:rPr lang="en-GB" dirty="0"/>
            <a:t>Un DM + 1-2 </a:t>
          </a:r>
          <a:r>
            <a:rPr lang="en-GB" dirty="0" err="1"/>
            <a:t>specializzanti</a:t>
          </a:r>
          <a:r>
            <a:rPr lang="en-GB" dirty="0"/>
            <a:t> senior per </a:t>
          </a:r>
          <a:r>
            <a:rPr lang="en-GB" dirty="0" err="1"/>
            <a:t>ambulatorio</a:t>
          </a:r>
          <a:r>
            <a:rPr lang="en-GB" dirty="0"/>
            <a:t>:</a:t>
          </a:r>
          <a:endParaRPr lang="en-US" dirty="0"/>
        </a:p>
      </dgm:t>
    </dgm:pt>
    <dgm:pt modelId="{95F57DB3-44CB-4E6D-8296-1A73F5621574}" type="parTrans" cxnId="{478B4A9F-BC40-4A56-A273-733CA515D971}">
      <dgm:prSet/>
      <dgm:spPr/>
      <dgm:t>
        <a:bodyPr/>
        <a:lstStyle/>
        <a:p>
          <a:endParaRPr lang="en-US"/>
        </a:p>
      </dgm:t>
    </dgm:pt>
    <dgm:pt modelId="{2DA1CD91-F2BA-40AD-9E69-8CEB010BCDFF}" type="sibTrans" cxnId="{478B4A9F-BC40-4A56-A273-733CA515D971}">
      <dgm:prSet/>
      <dgm:spPr/>
      <dgm:t>
        <a:bodyPr/>
        <a:lstStyle/>
        <a:p>
          <a:endParaRPr lang="en-US"/>
        </a:p>
      </dgm:t>
    </dgm:pt>
    <dgm:pt modelId="{B61994B0-FD70-45A3-BCC1-DC3F5E1AC846}">
      <dgm:prSet/>
      <dgm:spPr/>
      <dgm:t>
        <a:bodyPr/>
        <a:lstStyle/>
        <a:p>
          <a:r>
            <a:rPr lang="en-GB" dirty="0" err="1"/>
            <a:t>Isteroscopia</a:t>
          </a:r>
          <a:r>
            <a:rPr lang="en-GB" dirty="0"/>
            <a:t> office (</a:t>
          </a:r>
          <a:r>
            <a:rPr lang="en-GB" dirty="0" err="1"/>
            <a:t>diagnostica</a:t>
          </a:r>
          <a:r>
            <a:rPr lang="en-GB" dirty="0"/>
            <a:t> e </a:t>
          </a:r>
          <a:r>
            <a:rPr lang="en-GB" dirty="0" err="1"/>
            <a:t>operativa</a:t>
          </a:r>
          <a:r>
            <a:rPr lang="en-GB" dirty="0"/>
            <a:t>)</a:t>
          </a:r>
          <a:endParaRPr lang="en-US" dirty="0"/>
        </a:p>
      </dgm:t>
    </dgm:pt>
    <dgm:pt modelId="{0F649C2E-8E49-4791-9439-2D5CD073D86B}" type="parTrans" cxnId="{61DDDC9D-C2ED-41D2-B0DB-E928E371058E}">
      <dgm:prSet/>
      <dgm:spPr/>
      <dgm:t>
        <a:bodyPr/>
        <a:lstStyle/>
        <a:p>
          <a:endParaRPr lang="en-US"/>
        </a:p>
      </dgm:t>
    </dgm:pt>
    <dgm:pt modelId="{62F40824-5FF8-4260-BE48-013FBF8BA8D3}" type="sibTrans" cxnId="{61DDDC9D-C2ED-41D2-B0DB-E928E371058E}">
      <dgm:prSet/>
      <dgm:spPr/>
      <dgm:t>
        <a:bodyPr/>
        <a:lstStyle/>
        <a:p>
          <a:endParaRPr lang="en-US"/>
        </a:p>
      </dgm:t>
    </dgm:pt>
    <dgm:pt modelId="{4FC3C47D-9042-40F0-A37E-0949FA6416A8}">
      <dgm:prSet/>
      <dgm:spPr/>
      <dgm:t>
        <a:bodyPr/>
        <a:lstStyle/>
        <a:p>
          <a:r>
            <a:rPr lang="en-US" dirty="0" err="1"/>
            <a:t>Ambulatori</a:t>
          </a:r>
          <a:r>
            <a:rPr lang="en-US" dirty="0"/>
            <a:t> </a:t>
          </a:r>
          <a:r>
            <a:rPr lang="en-US" dirty="0" err="1"/>
            <a:t>ecografici</a:t>
          </a:r>
          <a:endParaRPr lang="en-US" dirty="0"/>
        </a:p>
      </dgm:t>
    </dgm:pt>
    <dgm:pt modelId="{C6412198-9E84-4477-8D4E-0E850E7BDDBF}" type="parTrans" cxnId="{AEC97A09-AC23-4BA5-9E8A-31CC6D0F5892}">
      <dgm:prSet/>
      <dgm:spPr/>
      <dgm:t>
        <a:bodyPr/>
        <a:lstStyle/>
        <a:p>
          <a:endParaRPr lang="en-US"/>
        </a:p>
      </dgm:t>
    </dgm:pt>
    <dgm:pt modelId="{A6665857-90CC-403F-9427-65339726BE8D}" type="sibTrans" cxnId="{AEC97A09-AC23-4BA5-9E8A-31CC6D0F5892}">
      <dgm:prSet/>
      <dgm:spPr/>
      <dgm:t>
        <a:bodyPr/>
        <a:lstStyle/>
        <a:p>
          <a:endParaRPr lang="en-US"/>
        </a:p>
      </dgm:t>
    </dgm:pt>
    <dgm:pt modelId="{FE55E1E9-D402-4CB9-8FAB-E455FBE654C2}">
      <dgm:prSet/>
      <dgm:spPr/>
      <dgm:t>
        <a:bodyPr/>
        <a:lstStyle/>
        <a:p>
          <a:r>
            <a:rPr lang="en-US" dirty="0" err="1"/>
            <a:t>Ambulatorio</a:t>
          </a:r>
          <a:r>
            <a:rPr lang="en-US" dirty="0"/>
            <a:t> endometriosis e dolore </a:t>
          </a:r>
          <a:r>
            <a:rPr lang="en-US" dirty="0" err="1"/>
            <a:t>pelvico</a:t>
          </a:r>
          <a:endParaRPr lang="en-US" dirty="0"/>
        </a:p>
      </dgm:t>
    </dgm:pt>
    <dgm:pt modelId="{FA87BDE5-6B74-47F3-BA52-1ED8562C983B}" type="parTrans" cxnId="{15BD1443-C5CD-43AB-B608-533669711DCC}">
      <dgm:prSet/>
      <dgm:spPr/>
      <dgm:t>
        <a:bodyPr/>
        <a:lstStyle/>
        <a:p>
          <a:endParaRPr lang="it-IT"/>
        </a:p>
      </dgm:t>
    </dgm:pt>
    <dgm:pt modelId="{9EB6B24B-17E8-476E-A4F7-68AB5116B7E5}" type="sibTrans" cxnId="{15BD1443-C5CD-43AB-B608-533669711DCC}">
      <dgm:prSet/>
      <dgm:spPr/>
      <dgm:t>
        <a:bodyPr/>
        <a:lstStyle/>
        <a:p>
          <a:endParaRPr lang="it-IT"/>
        </a:p>
      </dgm:t>
    </dgm:pt>
    <dgm:pt modelId="{EA51BD77-4641-4D0E-A814-0381A9F237AF}">
      <dgm:prSet/>
      <dgm:spPr/>
      <dgm:t>
        <a:bodyPr/>
        <a:lstStyle/>
        <a:p>
          <a:r>
            <a:rPr lang="en-US" dirty="0" err="1"/>
            <a:t>Ambulatorio</a:t>
          </a:r>
          <a:r>
            <a:rPr lang="en-US" dirty="0"/>
            <a:t> </a:t>
          </a:r>
          <a:r>
            <a:rPr lang="en-US" dirty="0" err="1"/>
            <a:t>chirurgico</a:t>
          </a:r>
          <a:r>
            <a:rPr lang="en-US" dirty="0"/>
            <a:t> (</a:t>
          </a:r>
          <a:r>
            <a:rPr lang="en-US" dirty="0" err="1"/>
            <a:t>posizionamento</a:t>
          </a:r>
          <a:r>
            <a:rPr lang="en-US" dirty="0"/>
            <a:t> IUD)</a:t>
          </a:r>
        </a:p>
      </dgm:t>
    </dgm:pt>
    <dgm:pt modelId="{0FA8A216-D016-4052-9E14-D9D7138CE8F2}" type="parTrans" cxnId="{357D4E8C-A194-4845-8FC1-A69984431DD3}">
      <dgm:prSet/>
      <dgm:spPr/>
      <dgm:t>
        <a:bodyPr/>
        <a:lstStyle/>
        <a:p>
          <a:endParaRPr lang="it-IT"/>
        </a:p>
      </dgm:t>
    </dgm:pt>
    <dgm:pt modelId="{FC4CE661-34F6-4A31-AEBF-5AC5C8708A5F}" type="sibTrans" cxnId="{357D4E8C-A194-4845-8FC1-A69984431DD3}">
      <dgm:prSet/>
      <dgm:spPr/>
      <dgm:t>
        <a:bodyPr/>
        <a:lstStyle/>
        <a:p>
          <a:endParaRPr lang="it-IT"/>
        </a:p>
      </dgm:t>
    </dgm:pt>
    <dgm:pt modelId="{F779845E-84E9-40BB-9C5F-B150042C8682}">
      <dgm:prSet/>
      <dgm:spPr/>
      <dgm:t>
        <a:bodyPr/>
        <a:lstStyle/>
        <a:p>
          <a:r>
            <a:rPr lang="en-US" dirty="0" err="1"/>
            <a:t>Uroginecologia</a:t>
          </a:r>
          <a:r>
            <a:rPr lang="en-US" dirty="0"/>
            <a:t>, </a:t>
          </a:r>
          <a:r>
            <a:rPr lang="en-US" dirty="0" err="1"/>
            <a:t>endocrinologia</a:t>
          </a:r>
          <a:r>
            <a:rPr lang="en-US" dirty="0"/>
            <a:t>, DSDs</a:t>
          </a:r>
        </a:p>
      </dgm:t>
    </dgm:pt>
    <dgm:pt modelId="{2B315366-CDFF-493F-86AF-89A98EA7F18F}" type="parTrans" cxnId="{9A6047AD-00AD-4C7A-BE2E-1231B3214365}">
      <dgm:prSet/>
      <dgm:spPr/>
      <dgm:t>
        <a:bodyPr/>
        <a:lstStyle/>
        <a:p>
          <a:endParaRPr lang="it-IT"/>
        </a:p>
      </dgm:t>
    </dgm:pt>
    <dgm:pt modelId="{37787B6C-6B82-4B4B-BCE6-143E512292A2}" type="sibTrans" cxnId="{9A6047AD-00AD-4C7A-BE2E-1231B3214365}">
      <dgm:prSet/>
      <dgm:spPr/>
      <dgm:t>
        <a:bodyPr/>
        <a:lstStyle/>
        <a:p>
          <a:endParaRPr lang="it-IT"/>
        </a:p>
      </dgm:t>
    </dgm:pt>
    <dgm:pt modelId="{D7451D5D-6141-4F1E-B1D4-894A1A80CCA1}">
      <dgm:prSet/>
      <dgm:spPr/>
      <dgm:t>
        <a:bodyPr/>
        <a:lstStyle/>
        <a:p>
          <a:r>
            <a:rPr lang="en-US" dirty="0" err="1"/>
            <a:t>Oncologica</a:t>
          </a:r>
          <a:endParaRPr lang="en-US" dirty="0"/>
        </a:p>
      </dgm:t>
    </dgm:pt>
    <dgm:pt modelId="{BA187F52-91CD-4E88-9F82-CB4A2525ADC7}" type="parTrans" cxnId="{96E48B53-7B34-48DE-8311-719B173BACC5}">
      <dgm:prSet/>
      <dgm:spPr/>
      <dgm:t>
        <a:bodyPr/>
        <a:lstStyle/>
        <a:p>
          <a:endParaRPr lang="it-IT"/>
        </a:p>
      </dgm:t>
    </dgm:pt>
    <dgm:pt modelId="{11B31B06-B06C-4E44-A34D-640A14B0DC74}" type="sibTrans" cxnId="{96E48B53-7B34-48DE-8311-719B173BACC5}">
      <dgm:prSet/>
      <dgm:spPr/>
      <dgm:t>
        <a:bodyPr/>
        <a:lstStyle/>
        <a:p>
          <a:endParaRPr lang="it-IT"/>
        </a:p>
      </dgm:t>
    </dgm:pt>
    <dgm:pt modelId="{ACF6A7E1-496A-4179-B59A-C478718AA0BB}">
      <dgm:prSet/>
      <dgm:spPr/>
      <dgm:t>
        <a:bodyPr/>
        <a:lstStyle/>
        <a:p>
          <a:r>
            <a:rPr lang="en-US"/>
            <a:t>Colposcopia</a:t>
          </a:r>
          <a:endParaRPr lang="en-US" dirty="0"/>
        </a:p>
      </dgm:t>
    </dgm:pt>
    <dgm:pt modelId="{2DCDD5E1-049E-40B6-95BB-DCD81E2A8891}" type="parTrans" cxnId="{39F6C29B-D3A3-4634-A21E-93542EE9E62D}">
      <dgm:prSet/>
      <dgm:spPr/>
      <dgm:t>
        <a:bodyPr/>
        <a:lstStyle/>
        <a:p>
          <a:endParaRPr lang="it-IT"/>
        </a:p>
      </dgm:t>
    </dgm:pt>
    <dgm:pt modelId="{47A73427-04EA-4466-97E4-B6389546AA32}" type="sibTrans" cxnId="{39F6C29B-D3A3-4634-A21E-93542EE9E62D}">
      <dgm:prSet/>
      <dgm:spPr/>
      <dgm:t>
        <a:bodyPr/>
        <a:lstStyle/>
        <a:p>
          <a:endParaRPr lang="it-IT"/>
        </a:p>
      </dgm:t>
    </dgm:pt>
    <dgm:pt modelId="{7154D7EC-513C-4784-8727-6767259FD615}">
      <dgm:prSet/>
      <dgm:spPr/>
      <dgm:t>
        <a:bodyPr/>
        <a:lstStyle/>
        <a:p>
          <a:r>
            <a:rPr lang="en-US" b="1" dirty="0" err="1"/>
            <a:t>Attività</a:t>
          </a:r>
          <a:r>
            <a:rPr lang="en-US" b="1" dirty="0"/>
            <a:t> di </a:t>
          </a:r>
          <a:r>
            <a:rPr lang="en-US" b="1" dirty="0" err="1"/>
            <a:t>reparto</a:t>
          </a:r>
          <a:endParaRPr lang="en-US" b="1" dirty="0"/>
        </a:p>
      </dgm:t>
    </dgm:pt>
    <dgm:pt modelId="{D09ACA3C-30A7-49F1-8F22-069D4C51BC33}" type="parTrans" cxnId="{D6424AAB-FDB9-4A00-A1F4-C6731152C593}">
      <dgm:prSet/>
      <dgm:spPr/>
      <dgm:t>
        <a:bodyPr/>
        <a:lstStyle/>
        <a:p>
          <a:endParaRPr lang="it-IT"/>
        </a:p>
      </dgm:t>
    </dgm:pt>
    <dgm:pt modelId="{910C03AA-30B7-4FDC-87BA-7B5E03F2F3B5}" type="sibTrans" cxnId="{D6424AAB-FDB9-4A00-A1F4-C6731152C593}">
      <dgm:prSet/>
      <dgm:spPr/>
      <dgm:t>
        <a:bodyPr/>
        <a:lstStyle/>
        <a:p>
          <a:endParaRPr lang="it-IT"/>
        </a:p>
      </dgm:t>
    </dgm:pt>
    <dgm:pt modelId="{8AD9B83C-FC12-47E1-A12B-11ECCF79300D}">
      <dgm:prSet/>
      <dgm:spPr/>
      <dgm:t>
        <a:bodyPr/>
        <a:lstStyle/>
        <a:p>
          <a:r>
            <a:rPr lang="en-US" b="0" dirty="0" err="1"/>
            <a:t>Attività</a:t>
          </a:r>
          <a:r>
            <a:rPr lang="en-US" b="0" dirty="0"/>
            <a:t> </a:t>
          </a:r>
          <a:r>
            <a:rPr lang="en-US" b="0" dirty="0" err="1"/>
            <a:t>chirurgica</a:t>
          </a:r>
          <a:r>
            <a:rPr lang="en-US" b="0" dirty="0"/>
            <a:t> </a:t>
          </a:r>
          <a:r>
            <a:rPr lang="en-US" b="0" dirty="0" err="1"/>
            <a:t>programmata</a:t>
          </a:r>
          <a:r>
            <a:rPr lang="en-US" b="0" dirty="0"/>
            <a:t>: un DM e 1-2 </a:t>
          </a:r>
          <a:r>
            <a:rPr lang="en-US" b="0" dirty="0" err="1"/>
            <a:t>specializzandi</a:t>
          </a:r>
          <a:r>
            <a:rPr lang="en-US" b="0" dirty="0"/>
            <a:t> junior</a:t>
          </a:r>
        </a:p>
      </dgm:t>
    </dgm:pt>
    <dgm:pt modelId="{10716372-4FB2-43BC-B834-0A338736C2B4}" type="parTrans" cxnId="{E96535F5-8229-4C8C-8AB7-ABB219FC88AA}">
      <dgm:prSet/>
      <dgm:spPr/>
      <dgm:t>
        <a:bodyPr/>
        <a:lstStyle/>
        <a:p>
          <a:endParaRPr lang="it-IT"/>
        </a:p>
      </dgm:t>
    </dgm:pt>
    <dgm:pt modelId="{59B8F7FF-1B30-4985-A27C-30333DBAC82F}" type="sibTrans" cxnId="{E96535F5-8229-4C8C-8AB7-ABB219FC88AA}">
      <dgm:prSet/>
      <dgm:spPr/>
      <dgm:t>
        <a:bodyPr/>
        <a:lstStyle/>
        <a:p>
          <a:endParaRPr lang="it-IT"/>
        </a:p>
      </dgm:t>
    </dgm:pt>
    <dgm:pt modelId="{EA5445E1-AC10-41B5-8015-9A5684A7249F}">
      <dgm:prSet/>
      <dgm:spPr/>
      <dgm:t>
        <a:bodyPr/>
        <a:lstStyle/>
        <a:p>
          <a:r>
            <a:rPr lang="en-US" b="0" dirty="0" err="1"/>
            <a:t>Reparto</a:t>
          </a:r>
          <a:r>
            <a:rPr lang="en-US" b="0" dirty="0"/>
            <a:t> </a:t>
          </a:r>
          <a:r>
            <a:rPr lang="en-US" b="0" dirty="0" err="1"/>
            <a:t>urgenze</a:t>
          </a:r>
          <a:r>
            <a:rPr lang="en-US" b="0" dirty="0"/>
            <a:t>: un DM e 1-2 </a:t>
          </a:r>
          <a:r>
            <a:rPr lang="en-US" b="0" dirty="0" err="1"/>
            <a:t>specializzandi</a:t>
          </a:r>
          <a:r>
            <a:rPr lang="en-US" b="0" dirty="0"/>
            <a:t> junior</a:t>
          </a:r>
        </a:p>
      </dgm:t>
    </dgm:pt>
    <dgm:pt modelId="{CDB0AD68-0964-4DF3-A393-6033863C67A2}" type="parTrans" cxnId="{63E79BDE-FD2C-43D8-9D38-6A14D91D6F59}">
      <dgm:prSet/>
      <dgm:spPr/>
      <dgm:t>
        <a:bodyPr/>
        <a:lstStyle/>
        <a:p>
          <a:endParaRPr lang="it-IT"/>
        </a:p>
      </dgm:t>
    </dgm:pt>
    <dgm:pt modelId="{472FF76A-95C0-493B-BE53-F1C9B28572C6}" type="sibTrans" cxnId="{63E79BDE-FD2C-43D8-9D38-6A14D91D6F59}">
      <dgm:prSet/>
      <dgm:spPr/>
      <dgm:t>
        <a:bodyPr/>
        <a:lstStyle/>
        <a:p>
          <a:endParaRPr lang="it-IT"/>
        </a:p>
      </dgm:t>
    </dgm:pt>
    <dgm:pt modelId="{A847034B-E3A4-4F66-A1C4-A2A19CE35819}" type="pres">
      <dgm:prSet presAssocID="{D5D2589A-8905-4EE4-84E8-3A538FF79F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03E472-D76D-43EC-9B45-4623602E99D2}" type="pres">
      <dgm:prSet presAssocID="{11E91054-EB25-4243-85EC-EBB267263782}" presName="parentLin" presStyleCnt="0"/>
      <dgm:spPr/>
    </dgm:pt>
    <dgm:pt modelId="{57A7DF51-8B85-4062-96AC-CD1271048831}" type="pres">
      <dgm:prSet presAssocID="{11E91054-EB25-4243-85EC-EBB26726378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73B9022-D11F-42E6-BB92-F65F59CFC801}" type="pres">
      <dgm:prSet presAssocID="{11E91054-EB25-4243-85EC-EBB26726378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FA6CC-3BBB-4FFD-A9F5-31EBE2AB8C3F}" type="pres">
      <dgm:prSet presAssocID="{11E91054-EB25-4243-85EC-EBB267263782}" presName="negativeSpace" presStyleCnt="0"/>
      <dgm:spPr/>
    </dgm:pt>
    <dgm:pt modelId="{12D22573-C4B4-412F-82D9-40AFCAFB5F25}" type="pres">
      <dgm:prSet presAssocID="{11E91054-EB25-4243-85EC-EBB26726378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66D97-9AB8-40B0-BBF5-075DEE790BDD}" type="pres">
      <dgm:prSet presAssocID="{F2BD06BB-A4BB-437F-8374-51FC2AC21B1A}" presName="spaceBetweenRectangles" presStyleCnt="0"/>
      <dgm:spPr/>
    </dgm:pt>
    <dgm:pt modelId="{DBA27C02-E504-462E-A0C3-B1CF1C6B2D96}" type="pres">
      <dgm:prSet presAssocID="{7154D7EC-513C-4784-8727-6767259FD615}" presName="parentLin" presStyleCnt="0"/>
      <dgm:spPr/>
    </dgm:pt>
    <dgm:pt modelId="{5477B231-4DEB-41BD-A2CB-AD24A0F55A76}" type="pres">
      <dgm:prSet presAssocID="{7154D7EC-513C-4784-8727-6767259FD61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3F80545-A328-4D0A-961D-A940912AC930}" type="pres">
      <dgm:prSet presAssocID="{7154D7EC-513C-4784-8727-6767259FD6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180DB-E639-4472-B146-7964E552A846}" type="pres">
      <dgm:prSet presAssocID="{7154D7EC-513C-4784-8727-6767259FD615}" presName="negativeSpace" presStyleCnt="0"/>
      <dgm:spPr/>
    </dgm:pt>
    <dgm:pt modelId="{EBB74FAC-FB99-4550-8CF8-988EEF0550E9}" type="pres">
      <dgm:prSet presAssocID="{7154D7EC-513C-4784-8727-6767259FD61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7D4E8C-A194-4845-8FC1-A69984431DD3}" srcId="{2A7EC6E8-529A-4BDC-AFDA-297FD6492AD2}" destId="{EA51BD77-4641-4D0E-A814-0381A9F237AF}" srcOrd="3" destOrd="0" parTransId="{0FA8A216-D016-4052-9E14-D9D7138CE8F2}" sibTransId="{FC4CE661-34F6-4A31-AEBF-5AC5C8708A5F}"/>
    <dgm:cxn modelId="{4E6881DF-D34E-4AF9-96BA-539158E0E472}" type="presOf" srcId="{7154D7EC-513C-4784-8727-6767259FD615}" destId="{23F80545-A328-4D0A-961D-A940912AC930}" srcOrd="1" destOrd="0" presId="urn:microsoft.com/office/officeart/2005/8/layout/list1"/>
    <dgm:cxn modelId="{7377610D-02D4-4211-AE9B-9495C8EAE94C}" type="presOf" srcId="{EA51BD77-4641-4D0E-A814-0381A9F237AF}" destId="{12D22573-C4B4-412F-82D9-40AFCAFB5F25}" srcOrd="0" destOrd="4" presId="urn:microsoft.com/office/officeart/2005/8/layout/list1"/>
    <dgm:cxn modelId="{AEC97A09-AC23-4BA5-9E8A-31CC6D0F5892}" srcId="{2A7EC6E8-529A-4BDC-AFDA-297FD6492AD2}" destId="{4FC3C47D-9042-40F0-A37E-0949FA6416A8}" srcOrd="1" destOrd="0" parTransId="{C6412198-9E84-4477-8D4E-0E850E7BDDBF}" sibTransId="{A6665857-90CC-403F-9427-65339726BE8D}"/>
    <dgm:cxn modelId="{2B057E65-24ED-4F24-A3EF-D9446C66B899}" type="presOf" srcId="{7154D7EC-513C-4784-8727-6767259FD615}" destId="{5477B231-4DEB-41BD-A2CB-AD24A0F55A76}" srcOrd="0" destOrd="0" presId="urn:microsoft.com/office/officeart/2005/8/layout/list1"/>
    <dgm:cxn modelId="{E96535F5-8229-4C8C-8AB7-ABB219FC88AA}" srcId="{7154D7EC-513C-4784-8727-6767259FD615}" destId="{8AD9B83C-FC12-47E1-A12B-11ECCF79300D}" srcOrd="0" destOrd="0" parTransId="{10716372-4FB2-43BC-B834-0A338736C2B4}" sibTransId="{59B8F7FF-1B30-4985-A27C-30333DBAC82F}"/>
    <dgm:cxn modelId="{944D3400-E336-4E4C-AC17-A8BC6F4E0EFA}" type="presOf" srcId="{D7451D5D-6141-4F1E-B1D4-894A1A80CCA1}" destId="{12D22573-C4B4-412F-82D9-40AFCAFB5F25}" srcOrd="0" destOrd="7" presId="urn:microsoft.com/office/officeart/2005/8/layout/list1"/>
    <dgm:cxn modelId="{63E79BDE-FD2C-43D8-9D38-6A14D91D6F59}" srcId="{7154D7EC-513C-4784-8727-6767259FD615}" destId="{EA5445E1-AC10-41B5-8015-9A5684A7249F}" srcOrd="1" destOrd="0" parTransId="{CDB0AD68-0964-4DF3-A393-6033863C67A2}" sibTransId="{472FF76A-95C0-493B-BE53-F1C9B28572C6}"/>
    <dgm:cxn modelId="{A5B758A8-BDC2-4D10-BC9B-46C02F71109F}" type="presOf" srcId="{2A7EC6E8-529A-4BDC-AFDA-297FD6492AD2}" destId="{12D22573-C4B4-412F-82D9-40AFCAFB5F25}" srcOrd="0" destOrd="0" presId="urn:microsoft.com/office/officeart/2005/8/layout/list1"/>
    <dgm:cxn modelId="{DDCD3342-4977-4463-A17C-0A46EC0D8F6B}" type="presOf" srcId="{F779845E-84E9-40BB-9C5F-B150042C8682}" destId="{12D22573-C4B4-412F-82D9-40AFCAFB5F25}" srcOrd="0" destOrd="5" presId="urn:microsoft.com/office/officeart/2005/8/layout/list1"/>
    <dgm:cxn modelId="{39F6C29B-D3A3-4634-A21E-93542EE9E62D}" srcId="{2A7EC6E8-529A-4BDC-AFDA-297FD6492AD2}" destId="{ACF6A7E1-496A-4179-B59A-C478718AA0BB}" srcOrd="5" destOrd="0" parTransId="{2DCDD5E1-049E-40B6-95BB-DCD81E2A8891}" sibTransId="{47A73427-04EA-4466-97E4-B6389546AA32}"/>
    <dgm:cxn modelId="{1090EE9E-0D57-4153-81B9-9EB853613103}" type="presOf" srcId="{B61994B0-FD70-45A3-BCC1-DC3F5E1AC846}" destId="{12D22573-C4B4-412F-82D9-40AFCAFB5F25}" srcOrd="0" destOrd="1" presId="urn:microsoft.com/office/officeart/2005/8/layout/list1"/>
    <dgm:cxn modelId="{61DDDC9D-C2ED-41D2-B0DB-E928E371058E}" srcId="{2A7EC6E8-529A-4BDC-AFDA-297FD6492AD2}" destId="{B61994B0-FD70-45A3-BCC1-DC3F5E1AC846}" srcOrd="0" destOrd="0" parTransId="{0F649C2E-8E49-4791-9439-2D5CD073D86B}" sibTransId="{62F40824-5FF8-4260-BE48-013FBF8BA8D3}"/>
    <dgm:cxn modelId="{FBD47762-E34D-40BC-A1C1-DF4C80E0D9CA}" type="presOf" srcId="{4FC3C47D-9042-40F0-A37E-0949FA6416A8}" destId="{12D22573-C4B4-412F-82D9-40AFCAFB5F25}" srcOrd="0" destOrd="2" presId="urn:microsoft.com/office/officeart/2005/8/layout/list1"/>
    <dgm:cxn modelId="{9EB9F3B1-8FB5-4B9F-BBE9-7B227B45A00E}" type="presOf" srcId="{8AD9B83C-FC12-47E1-A12B-11ECCF79300D}" destId="{EBB74FAC-FB99-4550-8CF8-988EEF0550E9}" srcOrd="0" destOrd="0" presId="urn:microsoft.com/office/officeart/2005/8/layout/list1"/>
    <dgm:cxn modelId="{B1C05D64-64E8-4F3A-821A-D6AC07E97A2F}" srcId="{D5D2589A-8905-4EE4-84E8-3A538FF79F83}" destId="{11E91054-EB25-4243-85EC-EBB267263782}" srcOrd="0" destOrd="0" parTransId="{FC49B8CC-4642-401A-9700-FB57C7812603}" sibTransId="{F2BD06BB-A4BB-437F-8374-51FC2AC21B1A}"/>
    <dgm:cxn modelId="{D04B1772-3B29-41A5-BBA2-E226AF33053C}" type="presOf" srcId="{11E91054-EB25-4243-85EC-EBB267263782}" destId="{B73B9022-D11F-42E6-BB92-F65F59CFC801}" srcOrd="1" destOrd="0" presId="urn:microsoft.com/office/officeart/2005/8/layout/list1"/>
    <dgm:cxn modelId="{436C1976-9282-427C-8220-EAFB1CEE7934}" type="presOf" srcId="{ACF6A7E1-496A-4179-B59A-C478718AA0BB}" destId="{12D22573-C4B4-412F-82D9-40AFCAFB5F25}" srcOrd="0" destOrd="6" presId="urn:microsoft.com/office/officeart/2005/8/layout/list1"/>
    <dgm:cxn modelId="{96E48B53-7B34-48DE-8311-719B173BACC5}" srcId="{2A7EC6E8-529A-4BDC-AFDA-297FD6492AD2}" destId="{D7451D5D-6141-4F1E-B1D4-894A1A80CCA1}" srcOrd="6" destOrd="0" parTransId="{BA187F52-91CD-4E88-9F82-CB4A2525ADC7}" sibTransId="{11B31B06-B06C-4E44-A34D-640A14B0DC74}"/>
    <dgm:cxn modelId="{86624DB7-806B-4DE5-A74D-16B009248DEA}" type="presOf" srcId="{11E91054-EB25-4243-85EC-EBB267263782}" destId="{57A7DF51-8B85-4062-96AC-CD1271048831}" srcOrd="0" destOrd="0" presId="urn:microsoft.com/office/officeart/2005/8/layout/list1"/>
    <dgm:cxn modelId="{478B4A9F-BC40-4A56-A273-733CA515D971}" srcId="{11E91054-EB25-4243-85EC-EBB267263782}" destId="{2A7EC6E8-529A-4BDC-AFDA-297FD6492AD2}" srcOrd="0" destOrd="0" parTransId="{95F57DB3-44CB-4E6D-8296-1A73F5621574}" sibTransId="{2DA1CD91-F2BA-40AD-9E69-8CEB010BCDFF}"/>
    <dgm:cxn modelId="{15BD1443-C5CD-43AB-B608-533669711DCC}" srcId="{2A7EC6E8-529A-4BDC-AFDA-297FD6492AD2}" destId="{FE55E1E9-D402-4CB9-8FAB-E455FBE654C2}" srcOrd="2" destOrd="0" parTransId="{FA87BDE5-6B74-47F3-BA52-1ED8562C983B}" sibTransId="{9EB6B24B-17E8-476E-A4F7-68AB5116B7E5}"/>
    <dgm:cxn modelId="{D6424AAB-FDB9-4A00-A1F4-C6731152C593}" srcId="{D5D2589A-8905-4EE4-84E8-3A538FF79F83}" destId="{7154D7EC-513C-4784-8727-6767259FD615}" srcOrd="1" destOrd="0" parTransId="{D09ACA3C-30A7-49F1-8F22-069D4C51BC33}" sibTransId="{910C03AA-30B7-4FDC-87BA-7B5E03F2F3B5}"/>
    <dgm:cxn modelId="{98AD8954-9E39-43E5-AF14-55D92F99D595}" type="presOf" srcId="{EA5445E1-AC10-41B5-8015-9A5684A7249F}" destId="{EBB74FAC-FB99-4550-8CF8-988EEF0550E9}" srcOrd="0" destOrd="1" presId="urn:microsoft.com/office/officeart/2005/8/layout/list1"/>
    <dgm:cxn modelId="{9A6047AD-00AD-4C7A-BE2E-1231B3214365}" srcId="{2A7EC6E8-529A-4BDC-AFDA-297FD6492AD2}" destId="{F779845E-84E9-40BB-9C5F-B150042C8682}" srcOrd="4" destOrd="0" parTransId="{2B315366-CDFF-493F-86AF-89A98EA7F18F}" sibTransId="{37787B6C-6B82-4B4B-BCE6-143E512292A2}"/>
    <dgm:cxn modelId="{586AB2E1-3639-419C-8391-3F6D69CDD895}" type="presOf" srcId="{D5D2589A-8905-4EE4-84E8-3A538FF79F83}" destId="{A847034B-E3A4-4F66-A1C4-A2A19CE35819}" srcOrd="0" destOrd="0" presId="urn:microsoft.com/office/officeart/2005/8/layout/list1"/>
    <dgm:cxn modelId="{91D513FF-6725-4EB5-9A0D-7B0D5F670782}" type="presOf" srcId="{FE55E1E9-D402-4CB9-8FAB-E455FBE654C2}" destId="{12D22573-C4B4-412F-82D9-40AFCAFB5F25}" srcOrd="0" destOrd="3" presId="urn:microsoft.com/office/officeart/2005/8/layout/list1"/>
    <dgm:cxn modelId="{B8DBC39F-A3AF-4EDE-95F5-35672BC6938C}" type="presParOf" srcId="{A847034B-E3A4-4F66-A1C4-A2A19CE35819}" destId="{8303E472-D76D-43EC-9B45-4623602E99D2}" srcOrd="0" destOrd="0" presId="urn:microsoft.com/office/officeart/2005/8/layout/list1"/>
    <dgm:cxn modelId="{A073A8D0-2991-4304-A574-FF0FCB274B5A}" type="presParOf" srcId="{8303E472-D76D-43EC-9B45-4623602E99D2}" destId="{57A7DF51-8B85-4062-96AC-CD1271048831}" srcOrd="0" destOrd="0" presId="urn:microsoft.com/office/officeart/2005/8/layout/list1"/>
    <dgm:cxn modelId="{4EC103BC-857E-43BE-8318-FC3C61D135D4}" type="presParOf" srcId="{8303E472-D76D-43EC-9B45-4623602E99D2}" destId="{B73B9022-D11F-42E6-BB92-F65F59CFC801}" srcOrd="1" destOrd="0" presId="urn:microsoft.com/office/officeart/2005/8/layout/list1"/>
    <dgm:cxn modelId="{571B965C-905B-4B1F-96A1-1488A825C58D}" type="presParOf" srcId="{A847034B-E3A4-4F66-A1C4-A2A19CE35819}" destId="{376FA6CC-3BBB-4FFD-A9F5-31EBE2AB8C3F}" srcOrd="1" destOrd="0" presId="urn:microsoft.com/office/officeart/2005/8/layout/list1"/>
    <dgm:cxn modelId="{E35C8771-0BE5-4C50-B2EF-97E0C03926D5}" type="presParOf" srcId="{A847034B-E3A4-4F66-A1C4-A2A19CE35819}" destId="{12D22573-C4B4-412F-82D9-40AFCAFB5F25}" srcOrd="2" destOrd="0" presId="urn:microsoft.com/office/officeart/2005/8/layout/list1"/>
    <dgm:cxn modelId="{8F54AA77-62F4-4C61-AC79-85A798D87A78}" type="presParOf" srcId="{A847034B-E3A4-4F66-A1C4-A2A19CE35819}" destId="{0DE66D97-9AB8-40B0-BBF5-075DEE790BDD}" srcOrd="3" destOrd="0" presId="urn:microsoft.com/office/officeart/2005/8/layout/list1"/>
    <dgm:cxn modelId="{D5E9DD88-3F6A-4266-B73A-08BA39F5138B}" type="presParOf" srcId="{A847034B-E3A4-4F66-A1C4-A2A19CE35819}" destId="{DBA27C02-E504-462E-A0C3-B1CF1C6B2D96}" srcOrd="4" destOrd="0" presId="urn:microsoft.com/office/officeart/2005/8/layout/list1"/>
    <dgm:cxn modelId="{1DBF0E1F-0EF4-4CCA-94F4-255395FA6012}" type="presParOf" srcId="{DBA27C02-E504-462E-A0C3-B1CF1C6B2D96}" destId="{5477B231-4DEB-41BD-A2CB-AD24A0F55A76}" srcOrd="0" destOrd="0" presId="urn:microsoft.com/office/officeart/2005/8/layout/list1"/>
    <dgm:cxn modelId="{0208CACB-92F3-4BA6-BC20-CA0944614ACA}" type="presParOf" srcId="{DBA27C02-E504-462E-A0C3-B1CF1C6B2D96}" destId="{23F80545-A328-4D0A-961D-A940912AC930}" srcOrd="1" destOrd="0" presId="urn:microsoft.com/office/officeart/2005/8/layout/list1"/>
    <dgm:cxn modelId="{8593FCAD-6B8D-42E5-85F8-070E8DCEFEE1}" type="presParOf" srcId="{A847034B-E3A4-4F66-A1C4-A2A19CE35819}" destId="{2EE180DB-E639-4472-B146-7964E552A846}" srcOrd="5" destOrd="0" presId="urn:microsoft.com/office/officeart/2005/8/layout/list1"/>
    <dgm:cxn modelId="{BB0469ED-B1CF-4ABD-B7ED-2290DE628876}" type="presParOf" srcId="{A847034B-E3A4-4F66-A1C4-A2A19CE35819}" destId="{EBB74FAC-FB99-4550-8CF8-988EEF0550E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D2589A-8905-4EE4-84E8-3A538FF79F83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91054-EB25-4243-85EC-EBB26726378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/>
            <a:t>Attività ambulatoriale</a:t>
          </a:r>
          <a:endParaRPr lang="en-US"/>
        </a:p>
      </dgm:t>
    </dgm:pt>
    <dgm:pt modelId="{FC49B8CC-4642-401A-9700-FB57C7812603}" type="parTrans" cxnId="{B1C05D64-64E8-4F3A-821A-D6AC07E97A2F}">
      <dgm:prSet/>
      <dgm:spPr/>
      <dgm:t>
        <a:bodyPr/>
        <a:lstStyle/>
        <a:p>
          <a:endParaRPr lang="en-US"/>
        </a:p>
      </dgm:t>
    </dgm:pt>
    <dgm:pt modelId="{F2BD06BB-A4BB-437F-8374-51FC2AC21B1A}" type="sibTrans" cxnId="{B1C05D64-64E8-4F3A-821A-D6AC07E97A2F}">
      <dgm:prSet/>
      <dgm:spPr/>
      <dgm:t>
        <a:bodyPr/>
        <a:lstStyle/>
        <a:p>
          <a:endParaRPr lang="en-US"/>
        </a:p>
      </dgm:t>
    </dgm:pt>
    <dgm:pt modelId="{2A7EC6E8-529A-4BDC-AFDA-297FD6492AD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Un DM + uno specializzando per ambulatorio:</a:t>
          </a:r>
          <a:endParaRPr lang="en-US"/>
        </a:p>
      </dgm:t>
    </dgm:pt>
    <dgm:pt modelId="{95F57DB3-44CB-4E6D-8296-1A73F5621574}" type="parTrans" cxnId="{478B4A9F-BC40-4A56-A273-733CA515D971}">
      <dgm:prSet/>
      <dgm:spPr/>
      <dgm:t>
        <a:bodyPr/>
        <a:lstStyle/>
        <a:p>
          <a:endParaRPr lang="en-US"/>
        </a:p>
      </dgm:t>
    </dgm:pt>
    <dgm:pt modelId="{2DA1CD91-F2BA-40AD-9E69-8CEB010BCDFF}" type="sibTrans" cxnId="{478B4A9F-BC40-4A56-A273-733CA515D971}">
      <dgm:prSet/>
      <dgm:spPr/>
      <dgm:t>
        <a:bodyPr/>
        <a:lstStyle/>
        <a:p>
          <a:endParaRPr lang="en-US"/>
        </a:p>
      </dgm:t>
    </dgm:pt>
    <dgm:pt modelId="{B61994B0-FD70-45A3-BCC1-DC3F5E1AC846}">
      <dgm:prSet/>
      <dgm:spPr/>
      <dgm:t>
        <a:bodyPr/>
        <a:lstStyle/>
        <a:p>
          <a:r>
            <a:rPr lang="en-GB" dirty="0" err="1"/>
            <a:t>Isteroscopia</a:t>
          </a:r>
          <a:r>
            <a:rPr lang="en-GB" dirty="0"/>
            <a:t> office (</a:t>
          </a:r>
          <a:r>
            <a:rPr lang="en-GB" dirty="0" err="1"/>
            <a:t>diagnostica</a:t>
          </a:r>
          <a:r>
            <a:rPr lang="en-GB" dirty="0"/>
            <a:t> e </a:t>
          </a:r>
          <a:r>
            <a:rPr lang="en-GB" dirty="0" err="1"/>
            <a:t>operativa</a:t>
          </a:r>
          <a:r>
            <a:rPr lang="en-GB" dirty="0"/>
            <a:t>)</a:t>
          </a:r>
          <a:endParaRPr lang="en-US" dirty="0"/>
        </a:p>
      </dgm:t>
    </dgm:pt>
    <dgm:pt modelId="{0F649C2E-8E49-4791-9439-2D5CD073D86B}" type="parTrans" cxnId="{61DDDC9D-C2ED-41D2-B0DB-E928E371058E}">
      <dgm:prSet/>
      <dgm:spPr/>
      <dgm:t>
        <a:bodyPr/>
        <a:lstStyle/>
        <a:p>
          <a:endParaRPr lang="en-US"/>
        </a:p>
      </dgm:t>
    </dgm:pt>
    <dgm:pt modelId="{62F40824-5FF8-4260-BE48-013FBF8BA8D3}" type="sibTrans" cxnId="{61DDDC9D-C2ED-41D2-B0DB-E928E371058E}">
      <dgm:prSet/>
      <dgm:spPr/>
      <dgm:t>
        <a:bodyPr/>
        <a:lstStyle/>
        <a:p>
          <a:endParaRPr lang="en-US"/>
        </a:p>
      </dgm:t>
    </dgm:pt>
    <dgm:pt modelId="{4FC3C47D-9042-40F0-A37E-0949FA6416A8}">
      <dgm:prSet/>
      <dgm:spPr/>
      <dgm:t>
        <a:bodyPr/>
        <a:lstStyle/>
        <a:p>
          <a:r>
            <a:rPr lang="en-US" dirty="0" err="1"/>
            <a:t>Ambulatori</a:t>
          </a:r>
          <a:r>
            <a:rPr lang="en-US" dirty="0"/>
            <a:t> </a:t>
          </a:r>
          <a:r>
            <a:rPr lang="en-US" dirty="0" err="1"/>
            <a:t>ecografici</a:t>
          </a:r>
          <a:endParaRPr lang="en-US" dirty="0"/>
        </a:p>
      </dgm:t>
    </dgm:pt>
    <dgm:pt modelId="{C6412198-9E84-4477-8D4E-0E850E7BDDBF}" type="parTrans" cxnId="{AEC97A09-AC23-4BA5-9E8A-31CC6D0F5892}">
      <dgm:prSet/>
      <dgm:spPr/>
      <dgm:t>
        <a:bodyPr/>
        <a:lstStyle/>
        <a:p>
          <a:endParaRPr lang="en-US"/>
        </a:p>
      </dgm:t>
    </dgm:pt>
    <dgm:pt modelId="{A6665857-90CC-403F-9427-65339726BE8D}" type="sibTrans" cxnId="{AEC97A09-AC23-4BA5-9E8A-31CC6D0F5892}">
      <dgm:prSet/>
      <dgm:spPr/>
      <dgm:t>
        <a:bodyPr/>
        <a:lstStyle/>
        <a:p>
          <a:endParaRPr lang="en-US"/>
        </a:p>
      </dgm:t>
    </dgm:pt>
    <dgm:pt modelId="{D7451D5D-6141-4F1E-B1D4-894A1A80CCA1}">
      <dgm:prSet/>
      <dgm:spPr/>
      <dgm:t>
        <a:bodyPr/>
        <a:lstStyle/>
        <a:p>
          <a:r>
            <a:rPr lang="en-US" dirty="0"/>
            <a:t>Prime </a:t>
          </a:r>
          <a:r>
            <a:rPr lang="en-US" dirty="0" err="1"/>
            <a:t>diagnosi</a:t>
          </a:r>
          <a:endParaRPr lang="en-US" dirty="0"/>
        </a:p>
      </dgm:t>
    </dgm:pt>
    <dgm:pt modelId="{BA187F52-91CD-4E88-9F82-CB4A2525ADC7}" type="parTrans" cxnId="{96E48B53-7B34-48DE-8311-719B173BACC5}">
      <dgm:prSet/>
      <dgm:spPr/>
      <dgm:t>
        <a:bodyPr/>
        <a:lstStyle/>
        <a:p>
          <a:endParaRPr lang="it-IT"/>
        </a:p>
      </dgm:t>
    </dgm:pt>
    <dgm:pt modelId="{11B31B06-B06C-4E44-A34D-640A14B0DC74}" type="sibTrans" cxnId="{96E48B53-7B34-48DE-8311-719B173BACC5}">
      <dgm:prSet/>
      <dgm:spPr/>
      <dgm:t>
        <a:bodyPr/>
        <a:lstStyle/>
        <a:p>
          <a:endParaRPr lang="it-IT"/>
        </a:p>
      </dgm:t>
    </dgm:pt>
    <dgm:pt modelId="{ACF6A7E1-496A-4179-B59A-C478718AA0BB}">
      <dgm:prSet/>
      <dgm:spPr/>
      <dgm:t>
        <a:bodyPr/>
        <a:lstStyle/>
        <a:p>
          <a:r>
            <a:rPr lang="en-US" dirty="0" err="1"/>
            <a:t>Colposcopia</a:t>
          </a:r>
          <a:endParaRPr lang="en-US" dirty="0"/>
        </a:p>
      </dgm:t>
    </dgm:pt>
    <dgm:pt modelId="{2DCDD5E1-049E-40B6-95BB-DCD81E2A8891}" type="parTrans" cxnId="{39F6C29B-D3A3-4634-A21E-93542EE9E62D}">
      <dgm:prSet/>
      <dgm:spPr/>
      <dgm:t>
        <a:bodyPr/>
        <a:lstStyle/>
        <a:p>
          <a:endParaRPr lang="it-IT"/>
        </a:p>
      </dgm:t>
    </dgm:pt>
    <dgm:pt modelId="{47A73427-04EA-4466-97E4-B6389546AA32}" type="sibTrans" cxnId="{39F6C29B-D3A3-4634-A21E-93542EE9E62D}">
      <dgm:prSet/>
      <dgm:spPr/>
      <dgm:t>
        <a:bodyPr/>
        <a:lstStyle/>
        <a:p>
          <a:endParaRPr lang="it-IT"/>
        </a:p>
      </dgm:t>
    </dgm:pt>
    <dgm:pt modelId="{7154D7EC-513C-4784-8727-6767259FD61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Attività di reparto</a:t>
          </a:r>
        </a:p>
      </dgm:t>
    </dgm:pt>
    <dgm:pt modelId="{D09ACA3C-30A7-49F1-8F22-069D4C51BC33}" type="parTrans" cxnId="{D6424AAB-FDB9-4A00-A1F4-C6731152C593}">
      <dgm:prSet/>
      <dgm:spPr/>
      <dgm:t>
        <a:bodyPr/>
        <a:lstStyle/>
        <a:p>
          <a:endParaRPr lang="it-IT"/>
        </a:p>
      </dgm:t>
    </dgm:pt>
    <dgm:pt modelId="{910C03AA-30B7-4FDC-87BA-7B5E03F2F3B5}" type="sibTrans" cxnId="{D6424AAB-FDB9-4A00-A1F4-C6731152C593}">
      <dgm:prSet/>
      <dgm:spPr/>
      <dgm:t>
        <a:bodyPr/>
        <a:lstStyle/>
        <a:p>
          <a:endParaRPr lang="it-IT"/>
        </a:p>
      </dgm:t>
    </dgm:pt>
    <dgm:pt modelId="{8AD9B83C-FC12-47E1-A12B-11ECCF7930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Attività chirurgica programmata: un DM e 2-3 specializzandi junior</a:t>
          </a:r>
        </a:p>
      </dgm:t>
    </dgm:pt>
    <dgm:pt modelId="{10716372-4FB2-43BC-B834-0A338736C2B4}" type="parTrans" cxnId="{E96535F5-8229-4C8C-8AB7-ABB219FC88AA}">
      <dgm:prSet/>
      <dgm:spPr/>
      <dgm:t>
        <a:bodyPr/>
        <a:lstStyle/>
        <a:p>
          <a:endParaRPr lang="it-IT"/>
        </a:p>
      </dgm:t>
    </dgm:pt>
    <dgm:pt modelId="{59B8F7FF-1B30-4985-A27C-30333DBAC82F}" type="sibTrans" cxnId="{E96535F5-8229-4C8C-8AB7-ABB219FC88AA}">
      <dgm:prSet/>
      <dgm:spPr/>
      <dgm:t>
        <a:bodyPr/>
        <a:lstStyle/>
        <a:p>
          <a:endParaRPr lang="it-IT"/>
        </a:p>
      </dgm:t>
    </dgm:pt>
    <dgm:pt modelId="{B1EF1990-6B51-4A1A-9184-22FBD858EED9}">
      <dgm:prSet/>
      <dgm:spPr/>
      <dgm:t>
        <a:bodyPr/>
        <a:lstStyle/>
        <a:p>
          <a:r>
            <a:rPr lang="en-US" dirty="0"/>
            <a:t>Follow-up</a:t>
          </a:r>
        </a:p>
      </dgm:t>
    </dgm:pt>
    <dgm:pt modelId="{A07A6FF2-BA07-44DD-8727-E8285B65EBD2}" type="parTrans" cxnId="{02EFF9E2-341E-4B4F-91B9-1626B4474E0D}">
      <dgm:prSet/>
      <dgm:spPr/>
      <dgm:t>
        <a:bodyPr/>
        <a:lstStyle/>
        <a:p>
          <a:endParaRPr lang="it-IT"/>
        </a:p>
      </dgm:t>
    </dgm:pt>
    <dgm:pt modelId="{26CE1608-2AD2-4630-A711-97E53DD431AC}" type="sibTrans" cxnId="{02EFF9E2-341E-4B4F-91B9-1626B4474E0D}">
      <dgm:prSet/>
      <dgm:spPr/>
      <dgm:t>
        <a:bodyPr/>
        <a:lstStyle/>
        <a:p>
          <a:endParaRPr lang="it-IT"/>
        </a:p>
      </dgm:t>
    </dgm:pt>
    <dgm:pt modelId="{D6EAEE11-3658-44F4-A6C0-7ED3C33B3D09}" type="pres">
      <dgm:prSet presAssocID="{D5D2589A-8905-4EE4-84E8-3A538FF79F8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FF09E4-0079-4B79-AB44-D922718AA485}" type="pres">
      <dgm:prSet presAssocID="{11E91054-EB25-4243-85EC-EBB267263782}" presName="compNode" presStyleCnt="0"/>
      <dgm:spPr/>
    </dgm:pt>
    <dgm:pt modelId="{0963D21A-0038-468E-9623-F481D813B534}" type="pres">
      <dgm:prSet presAssocID="{11E91054-EB25-4243-85EC-EBB26726378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Dottore"/>
        </a:ext>
      </dgm:extLst>
    </dgm:pt>
    <dgm:pt modelId="{814D2A8F-3AB5-4779-B7BA-C29E176FB2B2}" type="pres">
      <dgm:prSet presAssocID="{11E91054-EB25-4243-85EC-EBB267263782}" presName="iconSpace" presStyleCnt="0"/>
      <dgm:spPr/>
    </dgm:pt>
    <dgm:pt modelId="{22D9039A-16A5-40ED-A7B4-D98856E567D1}" type="pres">
      <dgm:prSet presAssocID="{11E91054-EB25-4243-85EC-EBB267263782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ACE62F1-62E0-4F76-A1EE-9D7425D94DA0}" type="pres">
      <dgm:prSet presAssocID="{11E91054-EB25-4243-85EC-EBB267263782}" presName="txSpace" presStyleCnt="0"/>
      <dgm:spPr/>
    </dgm:pt>
    <dgm:pt modelId="{00B339FA-5AD9-448D-BAD5-A98A2C578CFC}" type="pres">
      <dgm:prSet presAssocID="{11E91054-EB25-4243-85EC-EBB267263782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E1FFC6B2-BEEE-4329-BD10-0FCEFCB16049}" type="pres">
      <dgm:prSet presAssocID="{F2BD06BB-A4BB-437F-8374-51FC2AC21B1A}" presName="sibTrans" presStyleCnt="0"/>
      <dgm:spPr/>
    </dgm:pt>
    <dgm:pt modelId="{18E3E853-74BA-430F-8BB6-C47544A6584C}" type="pres">
      <dgm:prSet presAssocID="{7154D7EC-513C-4784-8727-6767259FD615}" presName="compNode" presStyleCnt="0"/>
      <dgm:spPr/>
    </dgm:pt>
    <dgm:pt modelId="{B25A2FE4-0E4E-4AB5-BA3E-3B669DF22600}" type="pres">
      <dgm:prSet presAssocID="{7154D7EC-513C-4784-8727-6767259FD61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Dance Steps"/>
        </a:ext>
      </dgm:extLst>
    </dgm:pt>
    <dgm:pt modelId="{94D35A9D-0643-49F1-B0CA-92BD47669C5A}" type="pres">
      <dgm:prSet presAssocID="{7154D7EC-513C-4784-8727-6767259FD615}" presName="iconSpace" presStyleCnt="0"/>
      <dgm:spPr/>
    </dgm:pt>
    <dgm:pt modelId="{2EE8CB3B-54D1-40EC-B6F9-E5BA9BC28549}" type="pres">
      <dgm:prSet presAssocID="{7154D7EC-513C-4784-8727-6767259FD61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CBD7D99-856F-4EAB-97F0-F148F5FC5E3E}" type="pres">
      <dgm:prSet presAssocID="{7154D7EC-513C-4784-8727-6767259FD615}" presName="txSpace" presStyleCnt="0"/>
      <dgm:spPr/>
    </dgm:pt>
    <dgm:pt modelId="{01849A97-E413-401D-A200-2672FDEB73B8}" type="pres">
      <dgm:prSet presAssocID="{7154D7EC-513C-4784-8727-6767259FD615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6019C6B4-8063-4446-8595-A9BC5C1E77F3}" type="presOf" srcId="{D7451D5D-6141-4F1E-B1D4-894A1A80CCA1}" destId="{00B339FA-5AD9-448D-BAD5-A98A2C578CFC}" srcOrd="0" destOrd="4" presId="urn:microsoft.com/office/officeart/2018/5/layout/CenteredIconLabelDescriptionList"/>
    <dgm:cxn modelId="{AEC97A09-AC23-4BA5-9E8A-31CC6D0F5892}" srcId="{2A7EC6E8-529A-4BDC-AFDA-297FD6492AD2}" destId="{4FC3C47D-9042-40F0-A37E-0949FA6416A8}" srcOrd="1" destOrd="0" parTransId="{C6412198-9E84-4477-8D4E-0E850E7BDDBF}" sibTransId="{A6665857-90CC-403F-9427-65339726BE8D}"/>
    <dgm:cxn modelId="{E96535F5-8229-4C8C-8AB7-ABB219FC88AA}" srcId="{7154D7EC-513C-4784-8727-6767259FD615}" destId="{8AD9B83C-FC12-47E1-A12B-11ECCF79300D}" srcOrd="0" destOrd="0" parTransId="{10716372-4FB2-43BC-B834-0A338736C2B4}" sibTransId="{59B8F7FF-1B30-4985-A27C-30333DBAC82F}"/>
    <dgm:cxn modelId="{6A960A91-6A47-4F8E-9295-8EFF7C51DC53}" type="presOf" srcId="{8AD9B83C-FC12-47E1-A12B-11ECCF79300D}" destId="{01849A97-E413-401D-A200-2672FDEB73B8}" srcOrd="0" destOrd="0" presId="urn:microsoft.com/office/officeart/2018/5/layout/CenteredIconLabelDescriptionList"/>
    <dgm:cxn modelId="{DEA51DD1-3A86-4250-B489-B9EF8607E8C5}" type="presOf" srcId="{ACF6A7E1-496A-4179-B59A-C478718AA0BB}" destId="{00B339FA-5AD9-448D-BAD5-A98A2C578CFC}" srcOrd="0" destOrd="3" presId="urn:microsoft.com/office/officeart/2018/5/layout/CenteredIconLabelDescriptionList"/>
    <dgm:cxn modelId="{3B986739-1744-40D8-B3D2-105703542111}" type="presOf" srcId="{4FC3C47D-9042-40F0-A37E-0949FA6416A8}" destId="{00B339FA-5AD9-448D-BAD5-A98A2C578CFC}" srcOrd="0" destOrd="2" presId="urn:microsoft.com/office/officeart/2018/5/layout/CenteredIconLabelDescriptionList"/>
    <dgm:cxn modelId="{39F6C29B-D3A3-4634-A21E-93542EE9E62D}" srcId="{2A7EC6E8-529A-4BDC-AFDA-297FD6492AD2}" destId="{ACF6A7E1-496A-4179-B59A-C478718AA0BB}" srcOrd="2" destOrd="0" parTransId="{2DCDD5E1-049E-40B6-95BB-DCD81E2A8891}" sibTransId="{47A73427-04EA-4466-97E4-B6389546AA32}"/>
    <dgm:cxn modelId="{61DDDC9D-C2ED-41D2-B0DB-E928E371058E}" srcId="{2A7EC6E8-529A-4BDC-AFDA-297FD6492AD2}" destId="{B61994B0-FD70-45A3-BCC1-DC3F5E1AC846}" srcOrd="0" destOrd="0" parTransId="{0F649C2E-8E49-4791-9439-2D5CD073D86B}" sibTransId="{62F40824-5FF8-4260-BE48-013FBF8BA8D3}"/>
    <dgm:cxn modelId="{C744B7D8-EAEE-482D-A116-A8453C580BC3}" type="presOf" srcId="{D5D2589A-8905-4EE4-84E8-3A538FF79F83}" destId="{D6EAEE11-3658-44F4-A6C0-7ED3C33B3D09}" srcOrd="0" destOrd="0" presId="urn:microsoft.com/office/officeart/2018/5/layout/CenteredIconLabelDescriptionList"/>
    <dgm:cxn modelId="{B1C05D64-64E8-4F3A-821A-D6AC07E97A2F}" srcId="{D5D2589A-8905-4EE4-84E8-3A538FF79F83}" destId="{11E91054-EB25-4243-85EC-EBB267263782}" srcOrd="0" destOrd="0" parTransId="{FC49B8CC-4642-401A-9700-FB57C7812603}" sibTransId="{F2BD06BB-A4BB-437F-8374-51FC2AC21B1A}"/>
    <dgm:cxn modelId="{ED9DB45B-C148-42AD-B485-7E076F34AC21}" type="presOf" srcId="{B1EF1990-6B51-4A1A-9184-22FBD858EED9}" destId="{00B339FA-5AD9-448D-BAD5-A98A2C578CFC}" srcOrd="0" destOrd="5" presId="urn:microsoft.com/office/officeart/2018/5/layout/CenteredIconLabelDescriptionList"/>
    <dgm:cxn modelId="{96E48B53-7B34-48DE-8311-719B173BACC5}" srcId="{2A7EC6E8-529A-4BDC-AFDA-297FD6492AD2}" destId="{D7451D5D-6141-4F1E-B1D4-894A1A80CCA1}" srcOrd="3" destOrd="0" parTransId="{BA187F52-91CD-4E88-9F82-CB4A2525ADC7}" sibTransId="{11B31B06-B06C-4E44-A34D-640A14B0DC74}"/>
    <dgm:cxn modelId="{C5C37D41-6F29-4048-8F20-F87C42478D76}" type="presOf" srcId="{B61994B0-FD70-45A3-BCC1-DC3F5E1AC846}" destId="{00B339FA-5AD9-448D-BAD5-A98A2C578CFC}" srcOrd="0" destOrd="1" presId="urn:microsoft.com/office/officeart/2018/5/layout/CenteredIconLabelDescriptionList"/>
    <dgm:cxn modelId="{F0389298-4B79-4360-B29D-66238AD1AE55}" type="presOf" srcId="{11E91054-EB25-4243-85EC-EBB267263782}" destId="{22D9039A-16A5-40ED-A7B4-D98856E567D1}" srcOrd="0" destOrd="0" presId="urn:microsoft.com/office/officeart/2018/5/layout/CenteredIconLabelDescriptionList"/>
    <dgm:cxn modelId="{093F8BBB-4EF0-4ACD-8E90-8B1613738349}" type="presOf" srcId="{7154D7EC-513C-4784-8727-6767259FD615}" destId="{2EE8CB3B-54D1-40EC-B6F9-E5BA9BC28549}" srcOrd="0" destOrd="0" presId="urn:microsoft.com/office/officeart/2018/5/layout/CenteredIconLabelDescriptionList"/>
    <dgm:cxn modelId="{478B4A9F-BC40-4A56-A273-733CA515D971}" srcId="{11E91054-EB25-4243-85EC-EBB267263782}" destId="{2A7EC6E8-529A-4BDC-AFDA-297FD6492AD2}" srcOrd="0" destOrd="0" parTransId="{95F57DB3-44CB-4E6D-8296-1A73F5621574}" sibTransId="{2DA1CD91-F2BA-40AD-9E69-8CEB010BCDFF}"/>
    <dgm:cxn modelId="{D6424AAB-FDB9-4A00-A1F4-C6731152C593}" srcId="{D5D2589A-8905-4EE4-84E8-3A538FF79F83}" destId="{7154D7EC-513C-4784-8727-6767259FD615}" srcOrd="1" destOrd="0" parTransId="{D09ACA3C-30A7-49F1-8F22-069D4C51BC33}" sibTransId="{910C03AA-30B7-4FDC-87BA-7B5E03F2F3B5}"/>
    <dgm:cxn modelId="{7085E7AF-3529-4023-A024-092D89E95EE1}" type="presOf" srcId="{2A7EC6E8-529A-4BDC-AFDA-297FD6492AD2}" destId="{00B339FA-5AD9-448D-BAD5-A98A2C578CFC}" srcOrd="0" destOrd="0" presId="urn:microsoft.com/office/officeart/2018/5/layout/CenteredIconLabelDescriptionList"/>
    <dgm:cxn modelId="{02EFF9E2-341E-4B4F-91B9-1626B4474E0D}" srcId="{2A7EC6E8-529A-4BDC-AFDA-297FD6492AD2}" destId="{B1EF1990-6B51-4A1A-9184-22FBD858EED9}" srcOrd="4" destOrd="0" parTransId="{A07A6FF2-BA07-44DD-8727-E8285B65EBD2}" sibTransId="{26CE1608-2AD2-4630-A711-97E53DD431AC}"/>
    <dgm:cxn modelId="{FB0A090B-70E3-4463-A34A-0FBAE2932978}" type="presParOf" srcId="{D6EAEE11-3658-44F4-A6C0-7ED3C33B3D09}" destId="{7DFF09E4-0079-4B79-AB44-D922718AA485}" srcOrd="0" destOrd="0" presId="urn:microsoft.com/office/officeart/2018/5/layout/CenteredIconLabelDescriptionList"/>
    <dgm:cxn modelId="{E22E98ED-9777-4CE0-A6E0-2FBFC776B260}" type="presParOf" srcId="{7DFF09E4-0079-4B79-AB44-D922718AA485}" destId="{0963D21A-0038-468E-9623-F481D813B534}" srcOrd="0" destOrd="0" presId="urn:microsoft.com/office/officeart/2018/5/layout/CenteredIconLabelDescriptionList"/>
    <dgm:cxn modelId="{C562CBCA-14B7-4576-9F58-5B2B67A23D56}" type="presParOf" srcId="{7DFF09E4-0079-4B79-AB44-D922718AA485}" destId="{814D2A8F-3AB5-4779-B7BA-C29E176FB2B2}" srcOrd="1" destOrd="0" presId="urn:microsoft.com/office/officeart/2018/5/layout/CenteredIconLabelDescriptionList"/>
    <dgm:cxn modelId="{068EA9C4-CC2F-44B5-BB0C-5399D0250619}" type="presParOf" srcId="{7DFF09E4-0079-4B79-AB44-D922718AA485}" destId="{22D9039A-16A5-40ED-A7B4-D98856E567D1}" srcOrd="2" destOrd="0" presId="urn:microsoft.com/office/officeart/2018/5/layout/CenteredIconLabelDescriptionList"/>
    <dgm:cxn modelId="{80D4C9B9-6D2B-431E-9346-2ECA8439E9F5}" type="presParOf" srcId="{7DFF09E4-0079-4B79-AB44-D922718AA485}" destId="{8ACE62F1-62E0-4F76-A1EE-9D7425D94DA0}" srcOrd="3" destOrd="0" presId="urn:microsoft.com/office/officeart/2018/5/layout/CenteredIconLabelDescriptionList"/>
    <dgm:cxn modelId="{30C91CFB-DA19-4232-AA77-9333BB797396}" type="presParOf" srcId="{7DFF09E4-0079-4B79-AB44-D922718AA485}" destId="{00B339FA-5AD9-448D-BAD5-A98A2C578CFC}" srcOrd="4" destOrd="0" presId="urn:microsoft.com/office/officeart/2018/5/layout/CenteredIconLabelDescriptionList"/>
    <dgm:cxn modelId="{0A7120D8-41A6-4B9B-B856-334A460A4E2D}" type="presParOf" srcId="{D6EAEE11-3658-44F4-A6C0-7ED3C33B3D09}" destId="{E1FFC6B2-BEEE-4329-BD10-0FCEFCB16049}" srcOrd="1" destOrd="0" presId="urn:microsoft.com/office/officeart/2018/5/layout/CenteredIconLabelDescriptionList"/>
    <dgm:cxn modelId="{A7268E4A-DE40-4C7D-A9BB-3EDF87EC1423}" type="presParOf" srcId="{D6EAEE11-3658-44F4-A6C0-7ED3C33B3D09}" destId="{18E3E853-74BA-430F-8BB6-C47544A6584C}" srcOrd="2" destOrd="0" presId="urn:microsoft.com/office/officeart/2018/5/layout/CenteredIconLabelDescriptionList"/>
    <dgm:cxn modelId="{8EB06DE5-E182-437B-8118-ED7D654A16E9}" type="presParOf" srcId="{18E3E853-74BA-430F-8BB6-C47544A6584C}" destId="{B25A2FE4-0E4E-4AB5-BA3E-3B669DF22600}" srcOrd="0" destOrd="0" presId="urn:microsoft.com/office/officeart/2018/5/layout/CenteredIconLabelDescriptionList"/>
    <dgm:cxn modelId="{A27D7D07-0A0E-4208-9F74-F6E37A08CC93}" type="presParOf" srcId="{18E3E853-74BA-430F-8BB6-C47544A6584C}" destId="{94D35A9D-0643-49F1-B0CA-92BD47669C5A}" srcOrd="1" destOrd="0" presId="urn:microsoft.com/office/officeart/2018/5/layout/CenteredIconLabelDescriptionList"/>
    <dgm:cxn modelId="{204F5738-15AA-4327-A1CB-4E26695656E4}" type="presParOf" srcId="{18E3E853-74BA-430F-8BB6-C47544A6584C}" destId="{2EE8CB3B-54D1-40EC-B6F9-E5BA9BC28549}" srcOrd="2" destOrd="0" presId="urn:microsoft.com/office/officeart/2018/5/layout/CenteredIconLabelDescriptionList"/>
    <dgm:cxn modelId="{84F6B93F-543E-4154-B210-4E314C264ACD}" type="presParOf" srcId="{18E3E853-74BA-430F-8BB6-C47544A6584C}" destId="{7CBD7D99-856F-4EAB-97F0-F148F5FC5E3E}" srcOrd="3" destOrd="0" presId="urn:microsoft.com/office/officeart/2018/5/layout/CenteredIconLabelDescriptionList"/>
    <dgm:cxn modelId="{7B628689-D7AD-42DF-AA82-8DBB36089BCB}" type="presParOf" srcId="{18E3E853-74BA-430F-8BB6-C47544A6584C}" destId="{01849A97-E413-401D-A200-2672FDEB73B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5E5901-D1FF-4C56-82AC-2336DCF11690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71098A-A607-4661-A871-079B020B0EF1}">
      <dgm:prSet/>
      <dgm:spPr/>
      <dgm:t>
        <a:bodyPr/>
        <a:lstStyle/>
        <a:p>
          <a:r>
            <a:rPr lang="it-IT" dirty="0"/>
            <a:t>Dirigente Medico presso strutture ospedaliere</a:t>
          </a:r>
          <a:endParaRPr lang="en-US" dirty="0"/>
        </a:p>
      </dgm:t>
    </dgm:pt>
    <dgm:pt modelId="{1AF8C8DE-B405-491B-BCA8-678C178C1825}" type="parTrans" cxnId="{D0CF21A3-8AEF-4E22-BFAE-0C85D8EDCD32}">
      <dgm:prSet/>
      <dgm:spPr/>
      <dgm:t>
        <a:bodyPr/>
        <a:lstStyle/>
        <a:p>
          <a:endParaRPr lang="en-US"/>
        </a:p>
      </dgm:t>
    </dgm:pt>
    <dgm:pt modelId="{318821AA-9DC8-40F4-A826-0E965656923B}" type="sibTrans" cxnId="{D0CF21A3-8AEF-4E22-BFAE-0C85D8EDCD32}">
      <dgm:prSet/>
      <dgm:spPr/>
      <dgm:t>
        <a:bodyPr/>
        <a:lstStyle/>
        <a:p>
          <a:endParaRPr lang="en-US"/>
        </a:p>
      </dgm:t>
    </dgm:pt>
    <dgm:pt modelId="{FDC81FDB-0D3F-4F5D-B487-E4BCF62BDE76}">
      <dgm:prSet/>
      <dgm:spPr/>
      <dgm:t>
        <a:bodyPr/>
        <a:lstStyle/>
        <a:p>
          <a:r>
            <a:rPr lang="it-IT" dirty="0"/>
            <a:t>Dirigente Medico presso strutture </a:t>
          </a:r>
          <a:r>
            <a:rPr lang="it-IT" dirty="0" err="1"/>
            <a:t>consultoriali</a:t>
          </a:r>
          <a:endParaRPr lang="en-US" dirty="0"/>
        </a:p>
      </dgm:t>
    </dgm:pt>
    <dgm:pt modelId="{2BEFC2D4-05A2-47DE-BA8D-43E3FCFAFA33}" type="parTrans" cxnId="{BEACE4CC-622A-499C-9BE4-2AD7599D3D2E}">
      <dgm:prSet/>
      <dgm:spPr/>
      <dgm:t>
        <a:bodyPr/>
        <a:lstStyle/>
        <a:p>
          <a:endParaRPr lang="en-US"/>
        </a:p>
      </dgm:t>
    </dgm:pt>
    <dgm:pt modelId="{5789ADFE-CEC5-4E93-BD48-D743A6B542BF}" type="sibTrans" cxnId="{BEACE4CC-622A-499C-9BE4-2AD7599D3D2E}">
      <dgm:prSet/>
      <dgm:spPr/>
      <dgm:t>
        <a:bodyPr/>
        <a:lstStyle/>
        <a:p>
          <a:endParaRPr lang="en-US"/>
        </a:p>
      </dgm:t>
    </dgm:pt>
    <dgm:pt modelId="{7A44BDD6-0124-435E-A50C-BC473A848764}">
      <dgm:prSet/>
      <dgm:spPr/>
      <dgm:t>
        <a:bodyPr/>
        <a:lstStyle/>
        <a:p>
          <a:r>
            <a:rPr lang="it-IT" dirty="0"/>
            <a:t>Attività di libera professione (ambulatoriale, chirurgica, PMA)</a:t>
          </a:r>
          <a:endParaRPr lang="en-US" dirty="0"/>
        </a:p>
      </dgm:t>
    </dgm:pt>
    <dgm:pt modelId="{710C2656-76E2-4E51-A10E-A7C3C6D46C42}" type="parTrans" cxnId="{4BC9D1BA-798C-42CE-950D-41F54A5330F8}">
      <dgm:prSet/>
      <dgm:spPr/>
      <dgm:t>
        <a:bodyPr/>
        <a:lstStyle/>
        <a:p>
          <a:endParaRPr lang="en-US"/>
        </a:p>
      </dgm:t>
    </dgm:pt>
    <dgm:pt modelId="{358557F4-2BC8-42A7-8AF6-5EC596BD59E6}" type="sibTrans" cxnId="{4BC9D1BA-798C-42CE-950D-41F54A5330F8}">
      <dgm:prSet/>
      <dgm:spPr/>
      <dgm:t>
        <a:bodyPr/>
        <a:lstStyle/>
        <a:p>
          <a:endParaRPr lang="en-US"/>
        </a:p>
      </dgm:t>
    </dgm:pt>
    <dgm:pt modelId="{46721BB7-0D88-4B02-8021-8DAE8881F1FE}" type="pres">
      <dgm:prSet presAssocID="{465E5901-D1FF-4C56-82AC-2336DCF1169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04BEEF-D1AB-40D1-AE6D-AFCC45A2DFC1}" type="pres">
      <dgm:prSet presAssocID="{1C71098A-A607-4661-A871-079B020B0EF1}" presName="compNode" presStyleCnt="0"/>
      <dgm:spPr/>
    </dgm:pt>
    <dgm:pt modelId="{42AEEF2E-DC01-43A6-BA5F-A0566EC2D23A}" type="pres">
      <dgm:prSet presAssocID="{1C71098A-A607-4661-A871-079B020B0EF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Stetoscopio"/>
        </a:ext>
      </dgm:extLst>
    </dgm:pt>
    <dgm:pt modelId="{B1A5EDCE-5656-4174-BA70-2105F9DDDFB9}" type="pres">
      <dgm:prSet presAssocID="{1C71098A-A607-4661-A871-079B020B0EF1}" presName="spaceRect" presStyleCnt="0"/>
      <dgm:spPr/>
    </dgm:pt>
    <dgm:pt modelId="{7C65440B-7D76-4D59-9A22-C9FD7F771EE4}" type="pres">
      <dgm:prSet presAssocID="{1C71098A-A607-4661-A871-079B020B0EF1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5D5016E-27DC-47E8-A9A4-3ECA25C3871C}" type="pres">
      <dgm:prSet presAssocID="{318821AA-9DC8-40F4-A826-0E965656923B}" presName="sibTrans" presStyleCnt="0"/>
      <dgm:spPr/>
    </dgm:pt>
    <dgm:pt modelId="{3A932BFB-AD72-441B-9DF8-C225F66CAF39}" type="pres">
      <dgm:prSet presAssocID="{FDC81FDB-0D3F-4F5D-B487-E4BCF62BDE76}" presName="compNode" presStyleCnt="0"/>
      <dgm:spPr/>
    </dgm:pt>
    <dgm:pt modelId="{D60C3623-BB3F-416A-B185-736C5F0497EF}" type="pres">
      <dgm:prSet presAssocID="{FDC81FDB-0D3F-4F5D-B487-E4BCF62BDE7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Medico"/>
        </a:ext>
      </dgm:extLst>
    </dgm:pt>
    <dgm:pt modelId="{1F96C6AE-6002-4191-A883-AB85899A0EE5}" type="pres">
      <dgm:prSet presAssocID="{FDC81FDB-0D3F-4F5D-B487-E4BCF62BDE76}" presName="spaceRect" presStyleCnt="0"/>
      <dgm:spPr/>
    </dgm:pt>
    <dgm:pt modelId="{3B6F780C-360C-4B50-976F-B8087205D40C}" type="pres">
      <dgm:prSet presAssocID="{FDC81FDB-0D3F-4F5D-B487-E4BCF62BDE76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B0B912F-3B8D-4B2A-A7C1-582CBB898048}" type="pres">
      <dgm:prSet presAssocID="{5789ADFE-CEC5-4E93-BD48-D743A6B542BF}" presName="sibTrans" presStyleCnt="0"/>
      <dgm:spPr/>
    </dgm:pt>
    <dgm:pt modelId="{AAD1529A-EB74-46E0-8E46-95B1988FADBB}" type="pres">
      <dgm:prSet presAssocID="{7A44BDD6-0124-435E-A50C-BC473A848764}" presName="compNode" presStyleCnt="0"/>
      <dgm:spPr/>
    </dgm:pt>
    <dgm:pt modelId="{99C8A1C0-97CE-415C-B83F-4937A437C6DA}" type="pres">
      <dgm:prSet presAssocID="{7A44BDD6-0124-435E-A50C-BC473A8487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Ospedale"/>
        </a:ext>
      </dgm:extLst>
    </dgm:pt>
    <dgm:pt modelId="{01A11058-5F1A-43CE-8A60-D348380048C8}" type="pres">
      <dgm:prSet presAssocID="{7A44BDD6-0124-435E-A50C-BC473A848764}" presName="spaceRect" presStyleCnt="0"/>
      <dgm:spPr/>
    </dgm:pt>
    <dgm:pt modelId="{893B533A-7261-4DDA-A52B-85771BA93265}" type="pres">
      <dgm:prSet presAssocID="{7A44BDD6-0124-435E-A50C-BC473A848764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C9D1BA-798C-42CE-950D-41F54A5330F8}" srcId="{465E5901-D1FF-4C56-82AC-2336DCF11690}" destId="{7A44BDD6-0124-435E-A50C-BC473A848764}" srcOrd="2" destOrd="0" parTransId="{710C2656-76E2-4E51-A10E-A7C3C6D46C42}" sibTransId="{358557F4-2BC8-42A7-8AF6-5EC596BD59E6}"/>
    <dgm:cxn modelId="{D84669C2-DF37-4EF2-8931-2CFC70ED6227}" type="presOf" srcId="{7A44BDD6-0124-435E-A50C-BC473A848764}" destId="{893B533A-7261-4DDA-A52B-85771BA93265}" srcOrd="0" destOrd="0" presId="urn:microsoft.com/office/officeart/2018/2/layout/IconLabelList"/>
    <dgm:cxn modelId="{955BB476-B91A-40AC-BB75-C9D1029CDD1A}" type="presOf" srcId="{FDC81FDB-0D3F-4F5D-B487-E4BCF62BDE76}" destId="{3B6F780C-360C-4B50-976F-B8087205D40C}" srcOrd="0" destOrd="0" presId="urn:microsoft.com/office/officeart/2018/2/layout/IconLabelList"/>
    <dgm:cxn modelId="{345EF903-452D-4362-BE6B-AB9339C97166}" type="presOf" srcId="{1C71098A-A607-4661-A871-079B020B0EF1}" destId="{7C65440B-7D76-4D59-9A22-C9FD7F771EE4}" srcOrd="0" destOrd="0" presId="urn:microsoft.com/office/officeart/2018/2/layout/IconLabelList"/>
    <dgm:cxn modelId="{D0CF21A3-8AEF-4E22-BFAE-0C85D8EDCD32}" srcId="{465E5901-D1FF-4C56-82AC-2336DCF11690}" destId="{1C71098A-A607-4661-A871-079B020B0EF1}" srcOrd="0" destOrd="0" parTransId="{1AF8C8DE-B405-491B-BCA8-678C178C1825}" sibTransId="{318821AA-9DC8-40F4-A826-0E965656923B}"/>
    <dgm:cxn modelId="{F97DD74E-CB96-4C2A-B51D-57FE13D6D488}" type="presOf" srcId="{465E5901-D1FF-4C56-82AC-2336DCF11690}" destId="{46721BB7-0D88-4B02-8021-8DAE8881F1FE}" srcOrd="0" destOrd="0" presId="urn:microsoft.com/office/officeart/2018/2/layout/IconLabelList"/>
    <dgm:cxn modelId="{BEACE4CC-622A-499C-9BE4-2AD7599D3D2E}" srcId="{465E5901-D1FF-4C56-82AC-2336DCF11690}" destId="{FDC81FDB-0D3F-4F5D-B487-E4BCF62BDE76}" srcOrd="1" destOrd="0" parTransId="{2BEFC2D4-05A2-47DE-BA8D-43E3FCFAFA33}" sibTransId="{5789ADFE-CEC5-4E93-BD48-D743A6B542BF}"/>
    <dgm:cxn modelId="{3FA75CED-B943-4CB7-8C32-9DE4F554446C}" type="presParOf" srcId="{46721BB7-0D88-4B02-8021-8DAE8881F1FE}" destId="{DA04BEEF-D1AB-40D1-AE6D-AFCC45A2DFC1}" srcOrd="0" destOrd="0" presId="urn:microsoft.com/office/officeart/2018/2/layout/IconLabelList"/>
    <dgm:cxn modelId="{27D50ABB-5538-4B11-BB30-5CE6DBA1B1E2}" type="presParOf" srcId="{DA04BEEF-D1AB-40D1-AE6D-AFCC45A2DFC1}" destId="{42AEEF2E-DC01-43A6-BA5F-A0566EC2D23A}" srcOrd="0" destOrd="0" presId="urn:microsoft.com/office/officeart/2018/2/layout/IconLabelList"/>
    <dgm:cxn modelId="{34552451-1911-42DA-897C-9579FE71A2AD}" type="presParOf" srcId="{DA04BEEF-D1AB-40D1-AE6D-AFCC45A2DFC1}" destId="{B1A5EDCE-5656-4174-BA70-2105F9DDDFB9}" srcOrd="1" destOrd="0" presId="urn:microsoft.com/office/officeart/2018/2/layout/IconLabelList"/>
    <dgm:cxn modelId="{AC70A621-EFCA-47DF-BD05-B8133370A65E}" type="presParOf" srcId="{DA04BEEF-D1AB-40D1-AE6D-AFCC45A2DFC1}" destId="{7C65440B-7D76-4D59-9A22-C9FD7F771EE4}" srcOrd="2" destOrd="0" presId="urn:microsoft.com/office/officeart/2018/2/layout/IconLabelList"/>
    <dgm:cxn modelId="{616CEE8A-F1EC-42C9-AAEB-E4483CF20883}" type="presParOf" srcId="{46721BB7-0D88-4B02-8021-8DAE8881F1FE}" destId="{F5D5016E-27DC-47E8-A9A4-3ECA25C3871C}" srcOrd="1" destOrd="0" presId="urn:microsoft.com/office/officeart/2018/2/layout/IconLabelList"/>
    <dgm:cxn modelId="{EB9DA137-E825-468E-A2BE-1472C643991F}" type="presParOf" srcId="{46721BB7-0D88-4B02-8021-8DAE8881F1FE}" destId="{3A932BFB-AD72-441B-9DF8-C225F66CAF39}" srcOrd="2" destOrd="0" presId="urn:microsoft.com/office/officeart/2018/2/layout/IconLabelList"/>
    <dgm:cxn modelId="{FC29EA66-CF74-4DCF-8974-A2A766D2D2BD}" type="presParOf" srcId="{3A932BFB-AD72-441B-9DF8-C225F66CAF39}" destId="{D60C3623-BB3F-416A-B185-736C5F0497EF}" srcOrd="0" destOrd="0" presId="urn:microsoft.com/office/officeart/2018/2/layout/IconLabelList"/>
    <dgm:cxn modelId="{DB5E31E5-AB0A-40A5-B1A7-6FDBCAC5E68D}" type="presParOf" srcId="{3A932BFB-AD72-441B-9DF8-C225F66CAF39}" destId="{1F96C6AE-6002-4191-A883-AB85899A0EE5}" srcOrd="1" destOrd="0" presId="urn:microsoft.com/office/officeart/2018/2/layout/IconLabelList"/>
    <dgm:cxn modelId="{8773C339-DD7F-4DF0-8645-E5600C191F19}" type="presParOf" srcId="{3A932BFB-AD72-441B-9DF8-C225F66CAF39}" destId="{3B6F780C-360C-4B50-976F-B8087205D40C}" srcOrd="2" destOrd="0" presId="urn:microsoft.com/office/officeart/2018/2/layout/IconLabelList"/>
    <dgm:cxn modelId="{E1309441-B5A9-4053-8CDF-E71BB98B1BAB}" type="presParOf" srcId="{46721BB7-0D88-4B02-8021-8DAE8881F1FE}" destId="{EB0B912F-3B8D-4B2A-A7C1-582CBB898048}" srcOrd="3" destOrd="0" presId="urn:microsoft.com/office/officeart/2018/2/layout/IconLabelList"/>
    <dgm:cxn modelId="{1E5A35C6-4D8A-4C32-9B5B-47E9C9B1B6A2}" type="presParOf" srcId="{46721BB7-0D88-4B02-8021-8DAE8881F1FE}" destId="{AAD1529A-EB74-46E0-8E46-95B1988FADBB}" srcOrd="4" destOrd="0" presId="urn:microsoft.com/office/officeart/2018/2/layout/IconLabelList"/>
    <dgm:cxn modelId="{E34322FA-5734-468A-8971-0A19305641F3}" type="presParOf" srcId="{AAD1529A-EB74-46E0-8E46-95B1988FADBB}" destId="{99C8A1C0-97CE-415C-B83F-4937A437C6DA}" srcOrd="0" destOrd="0" presId="urn:microsoft.com/office/officeart/2018/2/layout/IconLabelList"/>
    <dgm:cxn modelId="{D18DB367-1E09-44D4-869C-BE2862905F94}" type="presParOf" srcId="{AAD1529A-EB74-46E0-8E46-95B1988FADBB}" destId="{01A11058-5F1A-43CE-8A60-D348380048C8}" srcOrd="1" destOrd="0" presId="urn:microsoft.com/office/officeart/2018/2/layout/IconLabelList"/>
    <dgm:cxn modelId="{0D5941C9-088F-45E0-BA51-E4C8D883E460}" type="presParOf" srcId="{AAD1529A-EB74-46E0-8E46-95B1988FADBB}" destId="{893B533A-7261-4DDA-A52B-85771BA9326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397F0-DA5F-48D4-BCA1-2FA0BEC558B1}">
      <dsp:nvSpPr>
        <dsp:cNvPr id="0" name=""/>
        <dsp:cNvSpPr/>
      </dsp:nvSpPr>
      <dsp:spPr>
        <a:xfrm>
          <a:off x="5775" y="0"/>
          <a:ext cx="2026787" cy="50405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b="1" u="sng" kern="1200" baseline="0"/>
            <a:t>I anno</a:t>
          </a:r>
          <a:endParaRPr lang="it-IT" sz="4200" kern="1200"/>
        </a:p>
      </dsp:txBody>
      <dsp:txXfrm>
        <a:off x="5775" y="0"/>
        <a:ext cx="2026787" cy="1512167"/>
      </dsp:txXfrm>
    </dsp:sp>
    <dsp:sp modelId="{A348643D-10F3-48CB-BB7A-15FDE147C04A}">
      <dsp:nvSpPr>
        <dsp:cNvPr id="0" name=""/>
        <dsp:cNvSpPr/>
      </dsp:nvSpPr>
      <dsp:spPr>
        <a:xfrm>
          <a:off x="208454" y="1512413"/>
          <a:ext cx="1621429" cy="483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/>
            <a:t>Anatomia patologica</a:t>
          </a:r>
          <a:endParaRPr lang="it-IT" sz="1400" kern="1200"/>
        </a:p>
      </dsp:txBody>
      <dsp:txXfrm>
        <a:off x="208454" y="1512413"/>
        <a:ext cx="1621429" cy="483935"/>
      </dsp:txXfrm>
    </dsp:sp>
    <dsp:sp modelId="{E40C4DF3-E936-4B75-90AD-76DDB8CE18A7}">
      <dsp:nvSpPr>
        <dsp:cNvPr id="0" name=""/>
        <dsp:cNvSpPr/>
      </dsp:nvSpPr>
      <dsp:spPr>
        <a:xfrm>
          <a:off x="208454" y="2070800"/>
          <a:ext cx="1621429" cy="483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/>
            <a:t>Farmacologia</a:t>
          </a:r>
          <a:endParaRPr lang="it-IT" sz="1400" kern="1200"/>
        </a:p>
      </dsp:txBody>
      <dsp:txXfrm>
        <a:off x="208454" y="2070800"/>
        <a:ext cx="1621429" cy="483935"/>
      </dsp:txXfrm>
    </dsp:sp>
    <dsp:sp modelId="{EF426CDA-E9E0-4464-AAE2-D6AC5597EBD9}">
      <dsp:nvSpPr>
        <dsp:cNvPr id="0" name=""/>
        <dsp:cNvSpPr/>
      </dsp:nvSpPr>
      <dsp:spPr>
        <a:xfrm>
          <a:off x="208454" y="2629188"/>
          <a:ext cx="1621429" cy="483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/>
            <a:t>Genetica</a:t>
          </a:r>
          <a:endParaRPr lang="it-IT" sz="1400" kern="1200"/>
        </a:p>
      </dsp:txBody>
      <dsp:txXfrm>
        <a:off x="208454" y="2629188"/>
        <a:ext cx="1621429" cy="483935"/>
      </dsp:txXfrm>
    </dsp:sp>
    <dsp:sp modelId="{0992280F-3855-4C0D-BF4C-1A94FF8B4195}">
      <dsp:nvSpPr>
        <dsp:cNvPr id="0" name=""/>
        <dsp:cNvSpPr/>
      </dsp:nvSpPr>
      <dsp:spPr>
        <a:xfrm>
          <a:off x="208454" y="3187575"/>
          <a:ext cx="1621429" cy="483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/>
            <a:t>Istologia</a:t>
          </a:r>
          <a:endParaRPr lang="it-IT" sz="1400" kern="1200"/>
        </a:p>
      </dsp:txBody>
      <dsp:txXfrm>
        <a:off x="208454" y="3187575"/>
        <a:ext cx="1621429" cy="483935"/>
      </dsp:txXfrm>
    </dsp:sp>
    <dsp:sp modelId="{4D9830F3-956F-4CD4-AF8B-ED49669DA2B8}">
      <dsp:nvSpPr>
        <dsp:cNvPr id="0" name=""/>
        <dsp:cNvSpPr/>
      </dsp:nvSpPr>
      <dsp:spPr>
        <a:xfrm>
          <a:off x="208454" y="3745962"/>
          <a:ext cx="1621429" cy="483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/>
            <a:t>Microbiologia e microbiologia clinica</a:t>
          </a:r>
          <a:endParaRPr lang="it-IT" sz="1400" kern="1200"/>
        </a:p>
      </dsp:txBody>
      <dsp:txXfrm>
        <a:off x="208454" y="3745962"/>
        <a:ext cx="1621429" cy="483935"/>
      </dsp:txXfrm>
    </dsp:sp>
    <dsp:sp modelId="{4EBF1A00-7869-4BC4-897C-DD973BC1AB5C}">
      <dsp:nvSpPr>
        <dsp:cNvPr id="0" name=""/>
        <dsp:cNvSpPr/>
      </dsp:nvSpPr>
      <dsp:spPr>
        <a:xfrm>
          <a:off x="208454" y="4304349"/>
          <a:ext cx="1621429" cy="483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/>
            <a:t>Lingua inglese I</a:t>
          </a:r>
          <a:endParaRPr lang="it-IT" sz="1400" kern="1200"/>
        </a:p>
      </dsp:txBody>
      <dsp:txXfrm>
        <a:off x="208454" y="4304349"/>
        <a:ext cx="1621429" cy="483935"/>
      </dsp:txXfrm>
    </dsp:sp>
    <dsp:sp modelId="{6CE03114-428D-4179-85B2-B6FA895C7617}">
      <dsp:nvSpPr>
        <dsp:cNvPr id="0" name=""/>
        <dsp:cNvSpPr/>
      </dsp:nvSpPr>
      <dsp:spPr>
        <a:xfrm>
          <a:off x="2184572" y="0"/>
          <a:ext cx="2026787" cy="50405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b="1" u="sng" kern="1200" baseline="0"/>
            <a:t>II anno</a:t>
          </a:r>
          <a:endParaRPr lang="it-IT" sz="4200" kern="1200"/>
        </a:p>
      </dsp:txBody>
      <dsp:txXfrm>
        <a:off x="2184572" y="0"/>
        <a:ext cx="2026787" cy="1512167"/>
      </dsp:txXfrm>
    </dsp:sp>
    <dsp:sp modelId="{BFE22E0C-DA4E-48B2-BDAC-A1E58B274545}">
      <dsp:nvSpPr>
        <dsp:cNvPr id="0" name=""/>
        <dsp:cNvSpPr/>
      </dsp:nvSpPr>
      <dsp:spPr>
        <a:xfrm>
          <a:off x="2387251" y="1512598"/>
          <a:ext cx="1621429" cy="99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 dirty="0"/>
            <a:t>Ginecologia e ostetricia II</a:t>
          </a:r>
          <a:endParaRPr lang="it-IT" sz="1400" kern="1200" dirty="0"/>
        </a:p>
      </dsp:txBody>
      <dsp:txXfrm>
        <a:off x="2387251" y="1512598"/>
        <a:ext cx="1621429" cy="990268"/>
      </dsp:txXfrm>
    </dsp:sp>
    <dsp:sp modelId="{AABC38F8-5321-4621-A980-EA1D28F6CEC1}">
      <dsp:nvSpPr>
        <dsp:cNvPr id="0" name=""/>
        <dsp:cNvSpPr/>
      </dsp:nvSpPr>
      <dsp:spPr>
        <a:xfrm>
          <a:off x="2387251" y="2655215"/>
          <a:ext cx="1621429" cy="99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/>
            <a:t>Diagnostica per immagini</a:t>
          </a:r>
          <a:endParaRPr lang="it-IT" sz="1400" kern="1200"/>
        </a:p>
      </dsp:txBody>
      <dsp:txXfrm>
        <a:off x="2387251" y="2655215"/>
        <a:ext cx="1621429" cy="990268"/>
      </dsp:txXfrm>
    </dsp:sp>
    <dsp:sp modelId="{4E3857E4-2D6F-4C57-BAD0-DA5277787A76}">
      <dsp:nvSpPr>
        <dsp:cNvPr id="0" name=""/>
        <dsp:cNvSpPr/>
      </dsp:nvSpPr>
      <dsp:spPr>
        <a:xfrm>
          <a:off x="2387251" y="3797832"/>
          <a:ext cx="1621429" cy="99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/>
            <a:t>Lingua inglese II</a:t>
          </a:r>
          <a:endParaRPr lang="it-IT" sz="1400" kern="1200"/>
        </a:p>
      </dsp:txBody>
      <dsp:txXfrm>
        <a:off x="2387251" y="3797832"/>
        <a:ext cx="1621429" cy="990268"/>
      </dsp:txXfrm>
    </dsp:sp>
    <dsp:sp modelId="{61BEB26D-2C56-4903-A368-3755FA4A1B1F}">
      <dsp:nvSpPr>
        <dsp:cNvPr id="0" name=""/>
        <dsp:cNvSpPr/>
      </dsp:nvSpPr>
      <dsp:spPr>
        <a:xfrm>
          <a:off x="4363368" y="0"/>
          <a:ext cx="2026787" cy="50405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b="1" u="sng" kern="1200" baseline="0"/>
            <a:t>III anno</a:t>
          </a:r>
          <a:endParaRPr lang="it-IT" sz="4200" kern="1200"/>
        </a:p>
      </dsp:txBody>
      <dsp:txXfrm>
        <a:off x="4363368" y="0"/>
        <a:ext cx="2026787" cy="1512167"/>
      </dsp:txXfrm>
    </dsp:sp>
    <dsp:sp modelId="{5FCF3AA9-E351-4102-A69B-58363C983CF2}">
      <dsp:nvSpPr>
        <dsp:cNvPr id="0" name=""/>
        <dsp:cNvSpPr/>
      </dsp:nvSpPr>
      <dsp:spPr>
        <a:xfrm>
          <a:off x="4566047" y="1512598"/>
          <a:ext cx="1621429" cy="99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/>
            <a:t>Endocrinologia</a:t>
          </a:r>
          <a:endParaRPr lang="it-IT" sz="1400" kern="1200"/>
        </a:p>
      </dsp:txBody>
      <dsp:txXfrm>
        <a:off x="4566047" y="1512598"/>
        <a:ext cx="1621429" cy="990268"/>
      </dsp:txXfrm>
    </dsp:sp>
    <dsp:sp modelId="{7C859F00-325F-4C22-BA7F-F74692E22EE3}">
      <dsp:nvSpPr>
        <dsp:cNvPr id="0" name=""/>
        <dsp:cNvSpPr/>
      </dsp:nvSpPr>
      <dsp:spPr>
        <a:xfrm>
          <a:off x="4566047" y="2655215"/>
          <a:ext cx="1621429" cy="99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 dirty="0"/>
            <a:t>Ginecologia e ostetricia III</a:t>
          </a:r>
          <a:endParaRPr lang="it-IT" sz="1400" kern="1200" dirty="0"/>
        </a:p>
      </dsp:txBody>
      <dsp:txXfrm>
        <a:off x="4566047" y="2655215"/>
        <a:ext cx="1621429" cy="990268"/>
      </dsp:txXfrm>
    </dsp:sp>
    <dsp:sp modelId="{460F3880-23C6-4FE5-9C3F-D3CB7717D67F}">
      <dsp:nvSpPr>
        <dsp:cNvPr id="0" name=""/>
        <dsp:cNvSpPr/>
      </dsp:nvSpPr>
      <dsp:spPr>
        <a:xfrm>
          <a:off x="4566047" y="3797832"/>
          <a:ext cx="1621429" cy="99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/>
            <a:t>Medicina legale</a:t>
          </a:r>
          <a:endParaRPr lang="it-IT" sz="1400" kern="1200"/>
        </a:p>
      </dsp:txBody>
      <dsp:txXfrm>
        <a:off x="4566047" y="3797832"/>
        <a:ext cx="1621429" cy="990268"/>
      </dsp:txXfrm>
    </dsp:sp>
    <dsp:sp modelId="{1B1DC8D9-F9B1-4575-B1D5-D1B3D232CF2D}">
      <dsp:nvSpPr>
        <dsp:cNvPr id="0" name=""/>
        <dsp:cNvSpPr/>
      </dsp:nvSpPr>
      <dsp:spPr>
        <a:xfrm>
          <a:off x="6542165" y="0"/>
          <a:ext cx="2026787" cy="50405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b="1" u="sng" kern="1200" baseline="0" dirty="0"/>
            <a:t>IV anno</a:t>
          </a:r>
          <a:endParaRPr lang="it-IT" sz="4200" kern="1200" dirty="0"/>
        </a:p>
      </dsp:txBody>
      <dsp:txXfrm>
        <a:off x="6542165" y="0"/>
        <a:ext cx="2026787" cy="1512167"/>
      </dsp:txXfrm>
    </dsp:sp>
    <dsp:sp modelId="{BD4E1D5F-8E3F-49AC-95FB-C6CC76BB1877}">
      <dsp:nvSpPr>
        <dsp:cNvPr id="0" name=""/>
        <dsp:cNvSpPr/>
      </dsp:nvSpPr>
      <dsp:spPr>
        <a:xfrm>
          <a:off x="6744844" y="1512598"/>
          <a:ext cx="1621429" cy="99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Ginecologia e ostetricia IV</a:t>
          </a:r>
        </a:p>
      </dsp:txBody>
      <dsp:txXfrm>
        <a:off x="6744844" y="1512598"/>
        <a:ext cx="1621429" cy="990268"/>
      </dsp:txXfrm>
    </dsp:sp>
    <dsp:sp modelId="{88C76438-EFC8-4ED4-B3DB-0078BA699704}">
      <dsp:nvSpPr>
        <dsp:cNvPr id="0" name=""/>
        <dsp:cNvSpPr/>
      </dsp:nvSpPr>
      <dsp:spPr>
        <a:xfrm>
          <a:off x="6744844" y="2655215"/>
          <a:ext cx="1621429" cy="99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Informatica IV</a:t>
          </a:r>
        </a:p>
      </dsp:txBody>
      <dsp:txXfrm>
        <a:off x="6744844" y="2655215"/>
        <a:ext cx="1621429" cy="990268"/>
      </dsp:txXfrm>
    </dsp:sp>
    <dsp:sp modelId="{19A8E6D1-5C3A-4EF1-A0E9-C66E632EEFE8}">
      <dsp:nvSpPr>
        <dsp:cNvPr id="0" name=""/>
        <dsp:cNvSpPr/>
      </dsp:nvSpPr>
      <dsp:spPr>
        <a:xfrm>
          <a:off x="6744844" y="3797832"/>
          <a:ext cx="1621429" cy="99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Urologia</a:t>
          </a:r>
        </a:p>
      </dsp:txBody>
      <dsp:txXfrm>
        <a:off x="6744844" y="3797832"/>
        <a:ext cx="1621429" cy="990268"/>
      </dsp:txXfrm>
    </dsp:sp>
    <dsp:sp modelId="{1EE00A19-7FAA-44FC-A118-D55EF2143E33}">
      <dsp:nvSpPr>
        <dsp:cNvPr id="0" name=""/>
        <dsp:cNvSpPr/>
      </dsp:nvSpPr>
      <dsp:spPr>
        <a:xfrm>
          <a:off x="8720961" y="0"/>
          <a:ext cx="2026787" cy="50405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b="1" u="sng" kern="1200" baseline="0" dirty="0"/>
            <a:t>V anno</a:t>
          </a:r>
          <a:endParaRPr lang="it-IT" sz="4200" kern="1200" dirty="0"/>
        </a:p>
      </dsp:txBody>
      <dsp:txXfrm>
        <a:off x="8720961" y="0"/>
        <a:ext cx="2026787" cy="1512167"/>
      </dsp:txXfrm>
    </dsp:sp>
    <dsp:sp modelId="{D9230D45-E56E-47BD-A5D6-0234DA840016}">
      <dsp:nvSpPr>
        <dsp:cNvPr id="0" name=""/>
        <dsp:cNvSpPr/>
      </dsp:nvSpPr>
      <dsp:spPr>
        <a:xfrm>
          <a:off x="8923640" y="1512598"/>
          <a:ext cx="1621429" cy="99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Ginecologia e ostetricia V</a:t>
          </a:r>
        </a:p>
      </dsp:txBody>
      <dsp:txXfrm>
        <a:off x="8923640" y="1512598"/>
        <a:ext cx="1621429" cy="990268"/>
      </dsp:txXfrm>
    </dsp:sp>
    <dsp:sp modelId="{A689C8D8-53B1-4768-A207-5ECC225A04AA}">
      <dsp:nvSpPr>
        <dsp:cNvPr id="0" name=""/>
        <dsp:cNvSpPr/>
      </dsp:nvSpPr>
      <dsp:spPr>
        <a:xfrm>
          <a:off x="8923640" y="2655215"/>
          <a:ext cx="1621429" cy="99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Informatica V</a:t>
          </a:r>
        </a:p>
      </dsp:txBody>
      <dsp:txXfrm>
        <a:off x="8923640" y="2655215"/>
        <a:ext cx="1621429" cy="990268"/>
      </dsp:txXfrm>
    </dsp:sp>
    <dsp:sp modelId="{11025539-26B4-4000-B108-7215910F5DA3}">
      <dsp:nvSpPr>
        <dsp:cNvPr id="0" name=""/>
        <dsp:cNvSpPr/>
      </dsp:nvSpPr>
      <dsp:spPr>
        <a:xfrm>
          <a:off x="8923640" y="3797832"/>
          <a:ext cx="1621429" cy="990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Oncologia medica</a:t>
          </a:r>
        </a:p>
      </dsp:txBody>
      <dsp:txXfrm>
        <a:off x="8923640" y="3797832"/>
        <a:ext cx="1621429" cy="9902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CB8B6C-5534-49CC-B3C3-989C831C2789}">
      <dsp:nvSpPr>
        <dsp:cNvPr id="0" name=""/>
        <dsp:cNvSpPr/>
      </dsp:nvSpPr>
      <dsp:spPr>
        <a:xfrm>
          <a:off x="0" y="2320"/>
          <a:ext cx="103695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5F0C7-B41F-4E61-AD2E-F16E0E849C18}">
      <dsp:nvSpPr>
        <dsp:cNvPr id="0" name=""/>
        <dsp:cNvSpPr/>
      </dsp:nvSpPr>
      <dsp:spPr>
        <a:xfrm>
          <a:off x="0" y="2320"/>
          <a:ext cx="2073910" cy="1582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/>
            <a:t>Strutture di sede: </a:t>
          </a:r>
          <a:endParaRPr lang="en-US" sz="1700" kern="1200"/>
        </a:p>
      </dsp:txBody>
      <dsp:txXfrm>
        <a:off x="0" y="2320"/>
        <a:ext cx="2073910" cy="1582628"/>
      </dsp:txXfrm>
    </dsp:sp>
    <dsp:sp modelId="{E24FBDBC-1572-4E72-B55A-7E2257C0F087}">
      <dsp:nvSpPr>
        <dsp:cNvPr id="0" name=""/>
        <dsp:cNvSpPr/>
      </dsp:nvSpPr>
      <dsp:spPr>
        <a:xfrm>
          <a:off x="2229453" y="6"/>
          <a:ext cx="8140097" cy="143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IRCCS Azienda </a:t>
          </a:r>
          <a:r>
            <a:rPr lang="it-IT" sz="1600" b="1" kern="1200" dirty="0" err="1"/>
            <a:t>Ospedaliero-Universitaria</a:t>
          </a:r>
          <a:r>
            <a:rPr lang="it-IT" sz="1600" b="1" kern="1200" dirty="0"/>
            <a:t> di Bologna (Policlinico S. Orsola – </a:t>
          </a:r>
          <a:r>
            <a:rPr lang="it-IT" sz="1600" b="1" kern="1200" dirty="0" err="1"/>
            <a:t>Malpighi</a:t>
          </a:r>
          <a:r>
            <a:rPr lang="it-IT" sz="1600" b="1" kern="1200" dirty="0" smtClean="0"/>
            <a:t>):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i="1" kern="1200" dirty="0" smtClean="0"/>
            <a:t>Ginecologia e Fisiopatologia della Riproduzione Umana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i="1" kern="1200" dirty="0" smtClean="0"/>
            <a:t>Procreazione Medicalmente Assistita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i="1" kern="1200" dirty="0" smtClean="0"/>
            <a:t>Ginecologia Oncologica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i="1" kern="1200" dirty="0" smtClean="0"/>
            <a:t>Ostetricia e Medicina dell’Età Prenatale</a:t>
          </a:r>
          <a:endParaRPr lang="en-US" sz="1400" b="0" i="1" kern="1200" dirty="0"/>
        </a:p>
      </dsp:txBody>
      <dsp:txXfrm>
        <a:off x="2229453" y="6"/>
        <a:ext cx="8140097" cy="1437348"/>
      </dsp:txXfrm>
    </dsp:sp>
    <dsp:sp modelId="{9088F465-231E-46E5-AC5F-9EE785AACD8C}">
      <dsp:nvSpPr>
        <dsp:cNvPr id="0" name=""/>
        <dsp:cNvSpPr/>
      </dsp:nvSpPr>
      <dsp:spPr>
        <a:xfrm>
          <a:off x="2073910" y="1511536"/>
          <a:ext cx="8295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F4419-F8FD-4F6F-B6D2-E73CC2692878}">
      <dsp:nvSpPr>
        <dsp:cNvPr id="0" name=""/>
        <dsp:cNvSpPr/>
      </dsp:nvSpPr>
      <dsp:spPr>
        <a:xfrm>
          <a:off x="0" y="1584949"/>
          <a:ext cx="103695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6BC9B-5EB3-4AB1-B535-31BCEAD76B81}">
      <dsp:nvSpPr>
        <dsp:cNvPr id="0" name=""/>
        <dsp:cNvSpPr/>
      </dsp:nvSpPr>
      <dsp:spPr>
        <a:xfrm>
          <a:off x="0" y="1584949"/>
          <a:ext cx="2073910" cy="1582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/>
            <a:t>Strutture collegate:</a:t>
          </a:r>
          <a:endParaRPr lang="en-US" sz="1700" kern="1200"/>
        </a:p>
      </dsp:txBody>
      <dsp:txXfrm>
        <a:off x="0" y="1584949"/>
        <a:ext cx="2073910" cy="1582628"/>
      </dsp:txXfrm>
    </dsp:sp>
    <dsp:sp modelId="{D66804CF-8454-461E-B8D8-9440479C7B7E}">
      <dsp:nvSpPr>
        <dsp:cNvPr id="0" name=""/>
        <dsp:cNvSpPr/>
      </dsp:nvSpPr>
      <dsp:spPr>
        <a:xfrm>
          <a:off x="2229453" y="1603553"/>
          <a:ext cx="8140097" cy="37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Azienda USL di </a:t>
          </a:r>
          <a:r>
            <a:rPr lang="it-IT" sz="1600" b="1" kern="1200" dirty="0"/>
            <a:t>Bologna (Ospedale Maggiore, Ospedale di Bentivoglio, Consultori Familiari)</a:t>
          </a:r>
          <a:endParaRPr lang="en-US" sz="1600" b="1" kern="1200" dirty="0"/>
        </a:p>
      </dsp:txBody>
      <dsp:txXfrm>
        <a:off x="2229453" y="1603553"/>
        <a:ext cx="8140097" cy="372087"/>
      </dsp:txXfrm>
    </dsp:sp>
    <dsp:sp modelId="{54DBF14F-1366-4E93-A8F8-8DCF9632241C}">
      <dsp:nvSpPr>
        <dsp:cNvPr id="0" name=""/>
        <dsp:cNvSpPr/>
      </dsp:nvSpPr>
      <dsp:spPr>
        <a:xfrm>
          <a:off x="2073910" y="1975641"/>
          <a:ext cx="8295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295FA-9EC0-473A-9434-A3896D31B28D}">
      <dsp:nvSpPr>
        <dsp:cNvPr id="0" name=""/>
        <dsp:cNvSpPr/>
      </dsp:nvSpPr>
      <dsp:spPr>
        <a:xfrm>
          <a:off x="2229453" y="2736303"/>
          <a:ext cx="8140097" cy="37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Ospedale </a:t>
          </a:r>
          <a:r>
            <a:rPr lang="it-IT" sz="1600" kern="1200" dirty="0" err="1"/>
            <a:t>Morgagni-Pierantoni</a:t>
          </a:r>
          <a:r>
            <a:rPr lang="it-IT" sz="1600" kern="1200" dirty="0"/>
            <a:t> di </a:t>
          </a:r>
          <a:r>
            <a:rPr lang="it-IT" sz="1600" b="1" kern="1200" dirty="0" smtClean="0"/>
            <a:t>Forlì </a:t>
          </a:r>
          <a:r>
            <a:rPr lang="it-IT" sz="1600" kern="1200" dirty="0" smtClean="0"/>
            <a:t>(</a:t>
          </a:r>
          <a:r>
            <a:rPr lang="it-IT" sz="1600" b="1" kern="1200" dirty="0" smtClean="0"/>
            <a:t>AUSL Romagna</a:t>
          </a:r>
          <a:r>
            <a:rPr lang="it-IT" sz="1600" kern="1200" dirty="0" smtClean="0"/>
            <a:t>)</a:t>
          </a:r>
          <a:endParaRPr lang="en-US" sz="1600" kern="1200" dirty="0"/>
        </a:p>
      </dsp:txBody>
      <dsp:txXfrm>
        <a:off x="2229453" y="2736303"/>
        <a:ext cx="8140097" cy="372087"/>
      </dsp:txXfrm>
    </dsp:sp>
    <dsp:sp modelId="{DA28178E-56AF-4BCA-91FA-95C6F0C23150}">
      <dsp:nvSpPr>
        <dsp:cNvPr id="0" name=""/>
        <dsp:cNvSpPr/>
      </dsp:nvSpPr>
      <dsp:spPr>
        <a:xfrm>
          <a:off x="2073910" y="2366333"/>
          <a:ext cx="8295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E7ED4-6739-4F32-BAE4-74BCAF2E1107}">
      <dsp:nvSpPr>
        <dsp:cNvPr id="0" name=""/>
        <dsp:cNvSpPr/>
      </dsp:nvSpPr>
      <dsp:spPr>
        <a:xfrm>
          <a:off x="2229453" y="2016224"/>
          <a:ext cx="8140097" cy="37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Ospedale Civile Nuovo </a:t>
          </a:r>
          <a:r>
            <a:rPr lang="it-IT" sz="1600" kern="1200" dirty="0" smtClean="0"/>
            <a:t>S</a:t>
          </a:r>
          <a:r>
            <a:rPr lang="it-IT" sz="1600" kern="1200" dirty="0"/>
            <a:t>. Maria della </a:t>
          </a:r>
          <a:r>
            <a:rPr lang="it-IT" sz="1600" kern="1200" dirty="0" smtClean="0"/>
            <a:t>Scala </a:t>
          </a:r>
          <a:r>
            <a:rPr lang="it-IT" sz="1600" kern="1200" dirty="0"/>
            <a:t>(</a:t>
          </a:r>
          <a:r>
            <a:rPr lang="it-IT" sz="1600" b="1" kern="1200" dirty="0"/>
            <a:t>Imola</a:t>
          </a:r>
          <a:r>
            <a:rPr lang="it-IT" sz="1600" kern="1200" dirty="0"/>
            <a:t>)</a:t>
          </a:r>
          <a:endParaRPr lang="en-US" sz="1600" kern="1200" dirty="0"/>
        </a:p>
      </dsp:txBody>
      <dsp:txXfrm>
        <a:off x="2229453" y="2016224"/>
        <a:ext cx="8140097" cy="372087"/>
      </dsp:txXfrm>
    </dsp:sp>
    <dsp:sp modelId="{234C0385-A62D-4934-A019-B8615FD373B2}">
      <dsp:nvSpPr>
        <dsp:cNvPr id="0" name=""/>
        <dsp:cNvSpPr/>
      </dsp:nvSpPr>
      <dsp:spPr>
        <a:xfrm>
          <a:off x="2073910" y="2757025"/>
          <a:ext cx="8295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490D3-DE77-4963-811F-55D27B5FDAE6}">
      <dsp:nvSpPr>
        <dsp:cNvPr id="0" name=""/>
        <dsp:cNvSpPr/>
      </dsp:nvSpPr>
      <dsp:spPr>
        <a:xfrm>
          <a:off x="2229453" y="2376264"/>
          <a:ext cx="8140097" cy="37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Ospedale Infermi di </a:t>
          </a:r>
          <a:r>
            <a:rPr lang="it-IT" sz="1600" b="1" kern="1200" dirty="0" smtClean="0"/>
            <a:t>Rimini (AUSL Romagna</a:t>
          </a:r>
          <a:r>
            <a:rPr lang="it-IT" sz="1600" kern="1200" dirty="0" smtClean="0"/>
            <a:t>)</a:t>
          </a:r>
          <a:endParaRPr lang="en-US" sz="1600" kern="1200" dirty="0"/>
        </a:p>
      </dsp:txBody>
      <dsp:txXfrm>
        <a:off x="2229453" y="2376264"/>
        <a:ext cx="8140097" cy="372087"/>
      </dsp:txXfrm>
    </dsp:sp>
    <dsp:sp modelId="{5B37D839-A5AC-4DA3-9406-E065EDC4D87E}">
      <dsp:nvSpPr>
        <dsp:cNvPr id="0" name=""/>
        <dsp:cNvSpPr/>
      </dsp:nvSpPr>
      <dsp:spPr>
        <a:xfrm>
          <a:off x="2073910" y="3147717"/>
          <a:ext cx="8295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162D6-BCE2-4A6B-9511-47A52B4A5A94}">
      <dsp:nvSpPr>
        <dsp:cNvPr id="0" name=""/>
        <dsp:cNvSpPr/>
      </dsp:nvSpPr>
      <dsp:spPr>
        <a:xfrm>
          <a:off x="0" y="3167577"/>
          <a:ext cx="103695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91BA0-213C-48C1-A963-54F3475CDDFF}">
      <dsp:nvSpPr>
        <dsp:cNvPr id="0" name=""/>
        <dsp:cNvSpPr/>
      </dsp:nvSpPr>
      <dsp:spPr>
        <a:xfrm>
          <a:off x="0" y="3167577"/>
          <a:ext cx="2073910" cy="1582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/>
            <a:t>Strutture complementari (Azienda Ospedaliero-Universitaria di Bologna)</a:t>
          </a:r>
          <a:endParaRPr lang="en-US" sz="1700" kern="1200"/>
        </a:p>
      </dsp:txBody>
      <dsp:txXfrm>
        <a:off x="0" y="3167577"/>
        <a:ext cx="2073910" cy="1582628"/>
      </dsp:txXfrm>
    </dsp:sp>
    <dsp:sp modelId="{7BD811AE-C544-432F-B95C-19A3563595BE}">
      <dsp:nvSpPr>
        <dsp:cNvPr id="0" name=""/>
        <dsp:cNvSpPr/>
      </dsp:nvSpPr>
      <dsp:spPr>
        <a:xfrm>
          <a:off x="2229453" y="3192306"/>
          <a:ext cx="8140097" cy="49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i="1" kern="1200" dirty="0"/>
            <a:t>Anestesia e Rianimazione</a:t>
          </a:r>
          <a:endParaRPr lang="en-US" sz="1600" i="1" kern="1200" dirty="0"/>
        </a:p>
      </dsp:txBody>
      <dsp:txXfrm>
        <a:off x="2229453" y="3192306"/>
        <a:ext cx="8140097" cy="494571"/>
      </dsp:txXfrm>
    </dsp:sp>
    <dsp:sp modelId="{B294E278-FCC3-45E7-99F6-AC1B78737299}">
      <dsp:nvSpPr>
        <dsp:cNvPr id="0" name=""/>
        <dsp:cNvSpPr/>
      </dsp:nvSpPr>
      <dsp:spPr>
        <a:xfrm>
          <a:off x="2073910" y="3686877"/>
          <a:ext cx="8295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7F87C-DCBC-4A42-9BB4-3BBC209F8FFE}">
      <dsp:nvSpPr>
        <dsp:cNvPr id="0" name=""/>
        <dsp:cNvSpPr/>
      </dsp:nvSpPr>
      <dsp:spPr>
        <a:xfrm>
          <a:off x="2229453" y="3711606"/>
          <a:ext cx="8140097" cy="49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i="1" kern="1200" dirty="0"/>
            <a:t>Medicina Interna </a:t>
          </a:r>
          <a:endParaRPr lang="en-US" sz="1600" i="1" kern="1200" dirty="0"/>
        </a:p>
      </dsp:txBody>
      <dsp:txXfrm>
        <a:off x="2229453" y="3711606"/>
        <a:ext cx="8140097" cy="494571"/>
      </dsp:txXfrm>
    </dsp:sp>
    <dsp:sp modelId="{64D322BD-9E55-42BE-9AD6-7050261BF1D8}">
      <dsp:nvSpPr>
        <dsp:cNvPr id="0" name=""/>
        <dsp:cNvSpPr/>
      </dsp:nvSpPr>
      <dsp:spPr>
        <a:xfrm>
          <a:off x="2073910" y="4206177"/>
          <a:ext cx="8295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EBAE5-8D1D-45F6-8E32-B6A7087CDBC9}">
      <dsp:nvSpPr>
        <dsp:cNvPr id="0" name=""/>
        <dsp:cNvSpPr/>
      </dsp:nvSpPr>
      <dsp:spPr>
        <a:xfrm>
          <a:off x="2229453" y="4230906"/>
          <a:ext cx="8140097" cy="49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1600" b="0" i="1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Chirurgia</a:t>
          </a:r>
          <a:r>
            <a:rPr kumimoji="0" lang="en-GB" sz="16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GB" sz="1600" b="0" i="1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generale</a:t>
          </a:r>
          <a:r>
            <a:rPr kumimoji="0" lang="en-GB" sz="16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/</a:t>
          </a:r>
          <a:r>
            <a:rPr kumimoji="0" lang="en-GB" sz="1600" b="0" i="1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della</a:t>
          </a:r>
          <a:r>
            <a:rPr kumimoji="0" lang="en-GB" sz="16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GB" sz="1600" b="0" i="1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mammella</a:t>
          </a:r>
          <a:endParaRPr lang="en-US" sz="1600" i="1" kern="1200" dirty="0"/>
        </a:p>
      </dsp:txBody>
      <dsp:txXfrm>
        <a:off x="2229453" y="4230906"/>
        <a:ext cx="8140097" cy="494571"/>
      </dsp:txXfrm>
    </dsp:sp>
    <dsp:sp modelId="{2ADCA70D-DA13-4E0E-A9C8-9E31758A953C}">
      <dsp:nvSpPr>
        <dsp:cNvPr id="0" name=""/>
        <dsp:cNvSpPr/>
      </dsp:nvSpPr>
      <dsp:spPr>
        <a:xfrm>
          <a:off x="2073910" y="4725477"/>
          <a:ext cx="8295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0FC593-3523-483D-881A-061728A825B9}">
      <dsp:nvSpPr>
        <dsp:cNvPr id="0" name=""/>
        <dsp:cNvSpPr/>
      </dsp:nvSpPr>
      <dsp:spPr>
        <a:xfrm>
          <a:off x="0" y="1"/>
          <a:ext cx="10441359" cy="57563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baseline="0" dirty="0"/>
            <a:t>Attività professionalizzanti obbligatorie:</a:t>
          </a:r>
          <a:endParaRPr lang="en-US" sz="2400" kern="1200" dirty="0"/>
        </a:p>
      </dsp:txBody>
      <dsp:txXfrm>
        <a:off x="0" y="1"/>
        <a:ext cx="10441359" cy="575639"/>
      </dsp:txXfrm>
    </dsp:sp>
    <dsp:sp modelId="{D86EAC3D-43B8-4C73-A19C-9F7BCDADF24B}">
      <dsp:nvSpPr>
        <dsp:cNvPr id="0" name=""/>
        <dsp:cNvSpPr/>
      </dsp:nvSpPr>
      <dsp:spPr>
        <a:xfrm>
          <a:off x="0" y="630067"/>
          <a:ext cx="10441359" cy="188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1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900" kern="1200" baseline="0"/>
            <a:t>attività di diagnostica e prevenzione oncologica ginecologica per almeno 250 casi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900" kern="1200" baseline="0"/>
            <a:t>attività di diagnostica e prevenzione di patologie gravidiche per almeno 250 casi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900" kern="1200" baseline="0"/>
            <a:t>almeno 50 interventi di alta chirurgia di cui il 10% come primo operatore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900" kern="1200" baseline="0"/>
            <a:t>almeno 100 interventi di media chirurgia di cui il 25% come primo operatore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900" kern="1200" baseline="0" dirty="0"/>
            <a:t>almeno 250 interventi di piccola chirurgia di cui il 40% come primo operatore, (sono incluse le procedure di chirurgia laparoscopica nonché quelle ambulatoriali e in D.H.). </a:t>
          </a:r>
          <a:endParaRPr lang="en-US" sz="1900" kern="1200" dirty="0"/>
        </a:p>
      </dsp:txBody>
      <dsp:txXfrm>
        <a:off x="0" y="630067"/>
        <a:ext cx="10441359" cy="1887840"/>
      </dsp:txXfrm>
    </dsp:sp>
    <dsp:sp modelId="{DA07CC78-988D-4AA0-A753-696C0F43201D}">
      <dsp:nvSpPr>
        <dsp:cNvPr id="0" name=""/>
        <dsp:cNvSpPr/>
      </dsp:nvSpPr>
      <dsp:spPr>
        <a:xfrm>
          <a:off x="0" y="2517907"/>
          <a:ext cx="10441359" cy="57563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Attività</a:t>
          </a:r>
          <a:r>
            <a:rPr lang="en-US" sz="2400" kern="1200" dirty="0"/>
            <a:t> </a:t>
          </a:r>
          <a:r>
            <a:rPr lang="en-US" sz="2400" kern="1200" dirty="0" err="1"/>
            <a:t>elettive</a:t>
          </a:r>
          <a:endParaRPr lang="en-US" sz="2400" kern="1200" dirty="0"/>
        </a:p>
      </dsp:txBody>
      <dsp:txXfrm>
        <a:off x="0" y="2517907"/>
        <a:ext cx="10441359" cy="575639"/>
      </dsp:txXfrm>
    </dsp:sp>
    <dsp:sp modelId="{E719E41A-AA58-4F8A-8240-BBFDAFCCB278}">
      <dsp:nvSpPr>
        <dsp:cNvPr id="0" name=""/>
        <dsp:cNvSpPr/>
      </dsp:nvSpPr>
      <dsp:spPr>
        <a:xfrm>
          <a:off x="0" y="3093548"/>
          <a:ext cx="10441359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1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/>
            <a:t>Tecniche</a:t>
          </a:r>
          <a:r>
            <a:rPr lang="en-US" sz="1900" kern="1200" dirty="0"/>
            <a:t> </a:t>
          </a:r>
          <a:r>
            <a:rPr lang="en-US" sz="1900" kern="1200" dirty="0" err="1"/>
            <a:t>avanzate</a:t>
          </a:r>
          <a:r>
            <a:rPr lang="en-US" sz="1900" kern="1200" dirty="0"/>
            <a:t> in </a:t>
          </a:r>
          <a:r>
            <a:rPr lang="en-US" sz="1900" kern="1200" dirty="0" err="1"/>
            <a:t>Fisiopatologia</a:t>
          </a:r>
          <a:r>
            <a:rPr lang="en-US" sz="1900" kern="1200" dirty="0"/>
            <a:t> </a:t>
          </a:r>
          <a:r>
            <a:rPr lang="en-US" sz="1900" kern="1200" dirty="0" err="1"/>
            <a:t>della</a:t>
          </a:r>
          <a:r>
            <a:rPr lang="en-US" sz="1900" kern="1200" dirty="0"/>
            <a:t> </a:t>
          </a:r>
          <a:r>
            <a:rPr lang="en-US" sz="1900" kern="1200" dirty="0" err="1"/>
            <a:t>Riproduzione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/>
            <a:t>Medicina</a:t>
          </a:r>
          <a:r>
            <a:rPr lang="en-US" sz="1900" kern="1200" dirty="0"/>
            <a:t> </a:t>
          </a:r>
          <a:r>
            <a:rPr lang="en-US" sz="1900" kern="1200" dirty="0" err="1"/>
            <a:t>Perinatale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/>
            <a:t>Oncologia</a:t>
          </a:r>
          <a:r>
            <a:rPr lang="en-US" sz="1900" kern="1200" dirty="0"/>
            <a:t> </a:t>
          </a:r>
          <a:r>
            <a:rPr lang="en-US" sz="1900" kern="1200" dirty="0" err="1"/>
            <a:t>Ginecologica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/>
            <a:t>Ginecologia</a:t>
          </a:r>
          <a:r>
            <a:rPr lang="en-US" sz="1900" kern="1200" dirty="0"/>
            <a:t> </a:t>
          </a:r>
          <a:r>
            <a:rPr lang="en-US" sz="1900" kern="1200" dirty="0" err="1"/>
            <a:t>Endocrinologica</a:t>
          </a:r>
          <a:r>
            <a:rPr lang="en-US" sz="1900" kern="1200" dirty="0"/>
            <a:t> e </a:t>
          </a:r>
          <a:r>
            <a:rPr lang="en-US" sz="1900" kern="1200" dirty="0" err="1"/>
            <a:t>Funzionale</a:t>
          </a:r>
          <a:endParaRPr lang="en-US" sz="1900" kern="1200" dirty="0"/>
        </a:p>
      </dsp:txBody>
      <dsp:txXfrm>
        <a:off x="0" y="3093548"/>
        <a:ext cx="10441359" cy="13165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4ED456-3698-4B20-A7BE-18B69091CF93}">
      <dsp:nvSpPr>
        <dsp:cNvPr id="0" name=""/>
        <dsp:cNvSpPr/>
      </dsp:nvSpPr>
      <dsp:spPr>
        <a:xfrm>
          <a:off x="0" y="14306"/>
          <a:ext cx="7113179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b="1" kern="1200"/>
            <a:t>1-2° anno di specializzazione (junior residents)</a:t>
          </a:r>
          <a:endParaRPr lang="en-US" sz="3700" kern="1200"/>
        </a:p>
      </dsp:txBody>
      <dsp:txXfrm>
        <a:off x="0" y="14306"/>
        <a:ext cx="7113179" cy="1471860"/>
      </dsp:txXfrm>
    </dsp:sp>
    <dsp:sp modelId="{082BA986-5A07-4548-8B61-D2C74B211964}">
      <dsp:nvSpPr>
        <dsp:cNvPr id="0" name=""/>
        <dsp:cNvSpPr/>
      </dsp:nvSpPr>
      <dsp:spPr>
        <a:xfrm>
          <a:off x="0" y="1486167"/>
          <a:ext cx="7113179" cy="241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84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900" kern="1200"/>
            <a:t>PS ostetrico e ginecologico;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900" kern="1200"/>
            <a:t>Reparto di degenza ostetrica;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900" kern="1200" dirty="0" err="1"/>
            <a:t>Reparto</a:t>
          </a:r>
          <a:r>
            <a:rPr lang="en-GB" sz="2900" kern="1200" dirty="0"/>
            <a:t> di </a:t>
          </a:r>
          <a:r>
            <a:rPr lang="en-GB" sz="2900" kern="1200" dirty="0" err="1"/>
            <a:t>degenza</a:t>
          </a:r>
          <a:r>
            <a:rPr lang="en-GB" sz="2900" kern="1200" dirty="0"/>
            <a:t> </a:t>
          </a:r>
          <a:r>
            <a:rPr lang="en-GB" sz="2900" kern="1200" dirty="0" err="1"/>
            <a:t>ginecologica</a:t>
          </a:r>
          <a:r>
            <a:rPr lang="en-GB" sz="2900" kern="1200" dirty="0"/>
            <a:t> (</a:t>
          </a:r>
          <a:r>
            <a:rPr lang="en-GB" sz="2900" kern="1200" dirty="0" err="1"/>
            <a:t>urgenze</a:t>
          </a:r>
          <a:r>
            <a:rPr lang="en-GB" sz="2900" kern="1200" dirty="0"/>
            <a:t> e </a:t>
          </a:r>
          <a:r>
            <a:rPr lang="en-GB" sz="2900" kern="1200" dirty="0" err="1"/>
            <a:t>ginecologia</a:t>
          </a:r>
          <a:r>
            <a:rPr lang="en-GB" sz="2900" kern="1200" dirty="0"/>
            <a:t> </a:t>
          </a:r>
          <a:r>
            <a:rPr lang="en-GB" sz="2900" kern="1200" dirty="0" err="1"/>
            <a:t>programmata</a:t>
          </a:r>
          <a:r>
            <a:rPr lang="en-GB" sz="2900" kern="1200" dirty="0"/>
            <a:t>)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/>
            <a:t>Sala </a:t>
          </a:r>
          <a:r>
            <a:rPr lang="en-US" sz="2900" kern="1200" dirty="0" err="1"/>
            <a:t>operatoria</a:t>
          </a:r>
          <a:r>
            <a:rPr lang="en-US" sz="2900" kern="1200" dirty="0"/>
            <a:t>, come </a:t>
          </a:r>
          <a:r>
            <a:rPr lang="en-US" sz="2900" kern="1200" dirty="0" err="1"/>
            <a:t>terzo</a:t>
          </a:r>
          <a:r>
            <a:rPr lang="en-US" sz="2900" kern="1200" dirty="0"/>
            <a:t> </a:t>
          </a:r>
          <a:r>
            <a:rPr lang="en-US" sz="2900" kern="1200" dirty="0" err="1"/>
            <a:t>operatore</a:t>
          </a:r>
          <a:endParaRPr lang="en-US" sz="2900" kern="1200" dirty="0"/>
        </a:p>
      </dsp:txBody>
      <dsp:txXfrm>
        <a:off x="0" y="1486167"/>
        <a:ext cx="7113179" cy="24125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B4E41-C4D1-412F-927F-3F6DA9CE1DAE}">
      <dsp:nvSpPr>
        <dsp:cNvPr id="0" name=""/>
        <dsp:cNvSpPr/>
      </dsp:nvSpPr>
      <dsp:spPr>
        <a:xfrm>
          <a:off x="0" y="0"/>
          <a:ext cx="2381249" cy="5432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>
              <a:solidFill>
                <a:srgbClr val="000000"/>
              </a:solidFill>
            </a:rPr>
            <a:t>1° anno</a:t>
          </a:r>
          <a:br>
            <a:rPr lang="en-US" sz="1200" b="1" kern="1200" noProof="0" dirty="0">
              <a:solidFill>
                <a:srgbClr val="000000"/>
              </a:solidFill>
            </a:rPr>
          </a:br>
          <a:endParaRPr lang="en-US" sz="1200" b="1" kern="1200" noProof="0" dirty="0">
            <a:solidFill>
              <a:srgbClr val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 err="1">
              <a:solidFill>
                <a:srgbClr val="000000"/>
              </a:solidFill>
            </a:rPr>
            <a:t>Reparto</a:t>
          </a:r>
          <a:r>
            <a:rPr lang="en-US" sz="1200" b="0" kern="1200" noProof="0" dirty="0">
              <a:solidFill>
                <a:srgbClr val="000000"/>
              </a:solidFill>
            </a:rPr>
            <a:t> </a:t>
          </a:r>
          <a:r>
            <a:rPr lang="en-US" sz="1200" b="0" kern="1200" noProof="0" dirty="0" err="1">
              <a:solidFill>
                <a:srgbClr val="000000"/>
              </a:solidFill>
            </a:rPr>
            <a:t>ob</a:t>
          </a:r>
          <a:r>
            <a:rPr lang="en-US" sz="1200" b="0" kern="1200" noProof="0" dirty="0">
              <a:solidFill>
                <a:srgbClr val="000000"/>
              </a:solidFill>
            </a:rPr>
            <a:t>/gyn/</a:t>
          </a:r>
          <a:r>
            <a:rPr lang="en-US" sz="1200" b="0" kern="1200" noProof="0" dirty="0" err="1">
              <a:solidFill>
                <a:srgbClr val="000000"/>
              </a:solidFill>
            </a:rPr>
            <a:t>oncologico</a:t>
          </a:r>
          <a:endParaRPr lang="en-US" sz="1200" b="1" kern="1200" noProof="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>
              <a:solidFill>
                <a:srgbClr val="000000"/>
              </a:solidFill>
            </a:rPr>
            <a:t>Pronto </a:t>
          </a:r>
          <a:r>
            <a:rPr lang="en-US" sz="1200" b="0" kern="1200" noProof="0" dirty="0" err="1">
              <a:solidFill>
                <a:srgbClr val="000000"/>
              </a:solidFill>
            </a:rPr>
            <a:t>Soccorso</a:t>
          </a:r>
          <a:r>
            <a:rPr lang="en-US" sz="1200" b="0" kern="1200" noProof="0" dirty="0">
              <a:solidFill>
                <a:srgbClr val="000000"/>
              </a:solidFill>
            </a:rPr>
            <a:t> Ob/gyn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>
              <a:solidFill>
                <a:srgbClr val="000000"/>
              </a:solidFill>
            </a:rPr>
            <a:t>Sala </a:t>
          </a:r>
          <a:r>
            <a:rPr lang="en-US" sz="1200" b="0" kern="1200" noProof="0" dirty="0" err="1">
              <a:solidFill>
                <a:srgbClr val="000000"/>
              </a:solidFill>
            </a:rPr>
            <a:t>operatoria</a:t>
          </a:r>
          <a:r>
            <a:rPr lang="en-US" sz="1200" b="0" kern="1200" noProof="0" dirty="0">
              <a:solidFill>
                <a:srgbClr val="000000"/>
              </a:solidFill>
            </a:rPr>
            <a:t> (III </a:t>
          </a:r>
          <a:r>
            <a:rPr lang="en-US" sz="1200" b="0" kern="1200" noProof="0" dirty="0" err="1">
              <a:solidFill>
                <a:srgbClr val="000000"/>
              </a:solidFill>
            </a:rPr>
            <a:t>operatore</a:t>
          </a:r>
          <a:r>
            <a:rPr lang="en-US" sz="1200" b="0" kern="1200" noProof="0" dirty="0">
              <a:solidFill>
                <a:srgbClr val="000000"/>
              </a:solidFill>
            </a:rPr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 err="1">
              <a:solidFill>
                <a:srgbClr val="000000"/>
              </a:solidFill>
            </a:rPr>
            <a:t>Chirurgia</a:t>
          </a:r>
          <a:r>
            <a:rPr lang="en-US" sz="1200" b="0" kern="1200" noProof="0" dirty="0">
              <a:solidFill>
                <a:srgbClr val="000000"/>
              </a:solidFill>
            </a:rPr>
            <a:t> </a:t>
          </a:r>
          <a:r>
            <a:rPr lang="en-US" sz="1200" b="0" kern="1200" noProof="0" dirty="0" err="1">
              <a:solidFill>
                <a:srgbClr val="000000"/>
              </a:solidFill>
            </a:rPr>
            <a:t>generale</a:t>
          </a:r>
          <a:r>
            <a:rPr lang="en-US" sz="1200" b="0" kern="1200" noProof="0" dirty="0">
              <a:solidFill>
                <a:srgbClr val="000000"/>
              </a:solidFill>
            </a:rPr>
            <a:t>/</a:t>
          </a:r>
          <a:r>
            <a:rPr lang="en-US" sz="1200" b="0" kern="1200" noProof="0" dirty="0" err="1">
              <a:solidFill>
                <a:srgbClr val="000000"/>
              </a:solidFill>
            </a:rPr>
            <a:t>medicina</a:t>
          </a:r>
          <a:r>
            <a:rPr lang="en-US" sz="1200" b="0" kern="1200" noProof="0" dirty="0">
              <a:solidFill>
                <a:srgbClr val="000000"/>
              </a:solidFill>
            </a:rPr>
            <a:t> interna/</a:t>
          </a:r>
          <a:r>
            <a:rPr lang="en-US" sz="1200" b="0" kern="1200" noProof="0" dirty="0" err="1">
              <a:solidFill>
                <a:srgbClr val="000000"/>
              </a:solidFill>
            </a:rPr>
            <a:t>anestesia</a:t>
          </a:r>
          <a:r>
            <a:rPr lang="en-US" sz="1200" b="0" kern="1200" noProof="0" dirty="0">
              <a:solidFill>
                <a:srgbClr val="000000"/>
              </a:solidFill>
            </a:rPr>
            <a:t> e </a:t>
          </a:r>
          <a:r>
            <a:rPr lang="en-US" sz="1200" b="0" kern="1200" noProof="0" dirty="0" err="1">
              <a:solidFill>
                <a:srgbClr val="000000"/>
              </a:solidFill>
            </a:rPr>
            <a:t>rianimazione</a:t>
          </a:r>
          <a:r>
            <a:rPr lang="en-US" sz="1200" b="0" kern="1200" noProof="0" dirty="0">
              <a:solidFill>
                <a:srgbClr val="000000"/>
              </a:solidFill>
            </a:rPr>
            <a:t> (S. Orsola)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>
              <a:solidFill>
                <a:srgbClr val="000000"/>
              </a:solidFill>
            </a:rPr>
            <a:t>PMA</a:t>
          </a:r>
        </a:p>
      </dsp:txBody>
      <dsp:txXfrm>
        <a:off x="0" y="2173024"/>
        <a:ext cx="2381249" cy="2173024"/>
      </dsp:txXfrm>
    </dsp:sp>
    <dsp:sp modelId="{9258972A-D109-40A1-BE50-F933D4949B3C}">
      <dsp:nvSpPr>
        <dsp:cNvPr id="0" name=""/>
        <dsp:cNvSpPr/>
      </dsp:nvSpPr>
      <dsp:spPr>
        <a:xfrm>
          <a:off x="286103" y="325953"/>
          <a:ext cx="1809042" cy="1809042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6B18E-03DA-4AD5-9FF4-B0CBFFC3CB5E}">
      <dsp:nvSpPr>
        <dsp:cNvPr id="0" name=""/>
        <dsp:cNvSpPr/>
      </dsp:nvSpPr>
      <dsp:spPr>
        <a:xfrm>
          <a:off x="2452687" y="0"/>
          <a:ext cx="2381249" cy="5432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>
              <a:solidFill>
                <a:srgbClr val="000000"/>
              </a:solidFill>
            </a:rPr>
            <a:t>2° anno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b="0" kern="1200" noProof="0" dirty="0">
            <a:solidFill>
              <a:srgbClr val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noProof="0" dirty="0">
              <a:solidFill>
                <a:srgbClr val="000000"/>
              </a:solidFill>
            </a:rPr>
            <a:t>Reparto </a:t>
          </a:r>
          <a:r>
            <a:rPr lang="it-IT" sz="1200" b="0" kern="1200" noProof="0" dirty="0" err="1">
              <a:solidFill>
                <a:srgbClr val="000000"/>
              </a:solidFill>
            </a:rPr>
            <a:t>ob</a:t>
          </a:r>
          <a:r>
            <a:rPr lang="it-IT" sz="1200" b="0" kern="1200" noProof="0" dirty="0">
              <a:solidFill>
                <a:srgbClr val="000000"/>
              </a:solidFill>
            </a:rPr>
            <a:t>/</a:t>
          </a:r>
          <a:r>
            <a:rPr lang="it-IT" sz="1200" b="0" kern="1200" noProof="0" dirty="0" err="1">
              <a:solidFill>
                <a:srgbClr val="000000"/>
              </a:solidFill>
            </a:rPr>
            <a:t>gyn</a:t>
          </a:r>
          <a:r>
            <a:rPr lang="it-IT" sz="1200" b="0" kern="1200" noProof="0" dirty="0">
              <a:solidFill>
                <a:srgbClr val="000000"/>
              </a:solidFill>
            </a:rPr>
            <a:t>/oncologico</a:t>
          </a:r>
          <a:endParaRPr lang="en-US" sz="1200" b="1" kern="1200" noProof="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0" kern="1200" noProof="0">
              <a:solidFill>
                <a:srgbClr val="000000"/>
              </a:solidFill>
            </a:rPr>
            <a:t>Pronto Soccorso Ob/gyn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0" kern="1200" noProof="0" dirty="0">
              <a:solidFill>
                <a:srgbClr val="000000"/>
              </a:solidFill>
            </a:rPr>
            <a:t>Sala operatoria (III operatore)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0" kern="1200" noProof="0" dirty="0">
              <a:solidFill>
                <a:srgbClr val="000000"/>
              </a:solidFill>
            </a:rPr>
            <a:t>Attività ambulatoriale di I livello</a:t>
          </a:r>
        </a:p>
      </dsp:txBody>
      <dsp:txXfrm>
        <a:off x="2452687" y="2173024"/>
        <a:ext cx="2381249" cy="2173024"/>
      </dsp:txXfrm>
    </dsp:sp>
    <dsp:sp modelId="{F2387A01-7E97-439B-AE40-B24DAF9FC620}">
      <dsp:nvSpPr>
        <dsp:cNvPr id="0" name=""/>
        <dsp:cNvSpPr/>
      </dsp:nvSpPr>
      <dsp:spPr>
        <a:xfrm>
          <a:off x="2738791" y="325953"/>
          <a:ext cx="1809042" cy="1809042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9E902-C49F-4404-9DD5-3732840826AC}">
      <dsp:nvSpPr>
        <dsp:cNvPr id="0" name=""/>
        <dsp:cNvSpPr/>
      </dsp:nvSpPr>
      <dsp:spPr>
        <a:xfrm>
          <a:off x="4905375" y="0"/>
          <a:ext cx="2381249" cy="5432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>
              <a:solidFill>
                <a:srgbClr val="000000"/>
              </a:solidFill>
            </a:rPr>
            <a:t>3° anno</a:t>
          </a:r>
          <a:br>
            <a:rPr lang="en-US" sz="1200" b="1" kern="1200" noProof="0" dirty="0">
              <a:solidFill>
                <a:srgbClr val="000000"/>
              </a:solidFill>
            </a:rPr>
          </a:br>
          <a:endParaRPr lang="en-US" sz="1200" b="1" kern="1200" noProof="0" dirty="0">
            <a:solidFill>
              <a:srgbClr val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 err="1">
              <a:solidFill>
                <a:srgbClr val="000000"/>
              </a:solidFill>
            </a:rPr>
            <a:t>Reparto</a:t>
          </a:r>
          <a:r>
            <a:rPr lang="en-US" sz="1200" b="0" kern="1200" noProof="0" dirty="0">
              <a:solidFill>
                <a:srgbClr val="000000"/>
              </a:solidFill>
            </a:rPr>
            <a:t> </a:t>
          </a:r>
          <a:r>
            <a:rPr lang="en-US" sz="1200" b="0" kern="1200" noProof="0" dirty="0" err="1">
              <a:solidFill>
                <a:srgbClr val="000000"/>
              </a:solidFill>
            </a:rPr>
            <a:t>ob</a:t>
          </a:r>
          <a:r>
            <a:rPr lang="en-US" sz="1200" b="0" kern="1200" noProof="0" dirty="0">
              <a:solidFill>
                <a:srgbClr val="000000"/>
              </a:solidFill>
            </a:rPr>
            <a:t>/gyn/</a:t>
          </a:r>
          <a:r>
            <a:rPr lang="en-US" sz="1200" b="0" kern="1200" noProof="0" dirty="0" err="1">
              <a:solidFill>
                <a:srgbClr val="000000"/>
              </a:solidFill>
            </a:rPr>
            <a:t>oncologico</a:t>
          </a:r>
          <a:endParaRPr lang="en-US" sz="1200" b="1" kern="1200" noProof="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 err="1">
              <a:solidFill>
                <a:srgbClr val="000000"/>
              </a:solidFill>
            </a:rPr>
            <a:t>Attività</a:t>
          </a:r>
          <a:r>
            <a:rPr lang="en-US" sz="1200" b="0" kern="1200" noProof="0" dirty="0">
              <a:solidFill>
                <a:srgbClr val="000000"/>
              </a:solidFill>
            </a:rPr>
            <a:t> </a:t>
          </a:r>
          <a:r>
            <a:rPr lang="en-US" sz="1200" b="0" kern="1200" noProof="0" dirty="0" err="1">
              <a:solidFill>
                <a:srgbClr val="000000"/>
              </a:solidFill>
            </a:rPr>
            <a:t>ambulatoriale</a:t>
          </a:r>
          <a:r>
            <a:rPr lang="en-US" sz="1200" b="0" kern="1200" noProof="0" dirty="0">
              <a:solidFill>
                <a:srgbClr val="000000"/>
              </a:solidFill>
            </a:rPr>
            <a:t> </a:t>
          </a:r>
          <a:r>
            <a:rPr lang="en-US" sz="1200" b="0" kern="1200" noProof="0" dirty="0" err="1">
              <a:solidFill>
                <a:srgbClr val="000000"/>
              </a:solidFill>
            </a:rPr>
            <a:t>ostetrico</a:t>
          </a:r>
          <a:r>
            <a:rPr lang="en-US" sz="1200" b="0" kern="1200" noProof="0" dirty="0">
              <a:solidFill>
                <a:srgbClr val="000000"/>
              </a:solidFill>
            </a:rPr>
            <a:t>/</a:t>
          </a:r>
          <a:r>
            <a:rPr lang="en-US" sz="1200" b="0" kern="1200" noProof="0" dirty="0" err="1">
              <a:solidFill>
                <a:srgbClr val="000000"/>
              </a:solidFill>
            </a:rPr>
            <a:t>ginecologica</a:t>
          </a:r>
          <a:endParaRPr lang="en-US" sz="1200" b="0" kern="1200" noProof="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>
              <a:solidFill>
                <a:srgbClr val="000000"/>
              </a:solidFill>
            </a:rPr>
            <a:t>Sala operatorial (II </a:t>
          </a:r>
          <a:r>
            <a:rPr lang="en-US" sz="1200" b="0" kern="1200" noProof="0" dirty="0" err="1">
              <a:solidFill>
                <a:srgbClr val="000000"/>
              </a:solidFill>
            </a:rPr>
            <a:t>operatore</a:t>
          </a:r>
          <a:r>
            <a:rPr lang="en-US" sz="1200" b="0" kern="1200" noProof="0" dirty="0">
              <a:solidFill>
                <a:srgbClr val="000000"/>
              </a:solidFill>
            </a:rPr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>
              <a:solidFill>
                <a:srgbClr val="000000"/>
              </a:solidFill>
            </a:rPr>
            <a:t>PS </a:t>
          </a:r>
          <a:r>
            <a:rPr lang="en-US" sz="1200" b="0" kern="1200" noProof="0" dirty="0" err="1">
              <a:solidFill>
                <a:srgbClr val="000000"/>
              </a:solidFill>
            </a:rPr>
            <a:t>ginecologico</a:t>
          </a:r>
          <a:r>
            <a:rPr lang="en-US" sz="1200" b="0" kern="1200" noProof="0" dirty="0">
              <a:solidFill>
                <a:srgbClr val="000000"/>
              </a:solidFill>
            </a:rPr>
            <a:t> e </a:t>
          </a:r>
          <a:r>
            <a:rPr lang="en-US" sz="1200" b="0" kern="1200" noProof="0" dirty="0" err="1">
              <a:solidFill>
                <a:srgbClr val="000000"/>
              </a:solidFill>
            </a:rPr>
            <a:t>ostetrico</a:t>
          </a:r>
          <a:endParaRPr lang="en-US" sz="1200" b="0" kern="1200" noProof="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>
              <a:solidFill>
                <a:srgbClr val="000000"/>
              </a:solidFill>
            </a:rPr>
            <a:t>PMA</a:t>
          </a:r>
        </a:p>
      </dsp:txBody>
      <dsp:txXfrm>
        <a:off x="4905375" y="2173024"/>
        <a:ext cx="2381249" cy="2173024"/>
      </dsp:txXfrm>
    </dsp:sp>
    <dsp:sp modelId="{29262C1D-A2BA-46DB-A715-DD66470383E6}">
      <dsp:nvSpPr>
        <dsp:cNvPr id="0" name=""/>
        <dsp:cNvSpPr/>
      </dsp:nvSpPr>
      <dsp:spPr>
        <a:xfrm>
          <a:off x="5191478" y="325953"/>
          <a:ext cx="1809042" cy="1809042"/>
        </a:xfrm>
        <a:prstGeom prst="ellipse">
          <a:avLst/>
        </a:prstGeom>
        <a:blipFill>
          <a:blip xmlns:r="http://schemas.openxmlformats.org/officeDocument/2006/relationships" r:embed="rId5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CBEEA-C428-4E18-843D-BA870278A603}">
      <dsp:nvSpPr>
        <dsp:cNvPr id="0" name=""/>
        <dsp:cNvSpPr/>
      </dsp:nvSpPr>
      <dsp:spPr>
        <a:xfrm>
          <a:off x="7358062" y="0"/>
          <a:ext cx="2381249" cy="5432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>
              <a:solidFill>
                <a:srgbClr val="000000"/>
              </a:solidFill>
            </a:rPr>
            <a:t>4° anno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noProof="0" dirty="0">
            <a:solidFill>
              <a:srgbClr val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noProof="0" dirty="0">
              <a:solidFill>
                <a:srgbClr val="000000"/>
              </a:solidFill>
            </a:rPr>
            <a:t>Reparto </a:t>
          </a:r>
          <a:r>
            <a:rPr lang="it-IT" sz="1200" b="0" kern="1200" noProof="0" dirty="0" err="1">
              <a:solidFill>
                <a:srgbClr val="000000"/>
              </a:solidFill>
            </a:rPr>
            <a:t>ob</a:t>
          </a:r>
          <a:r>
            <a:rPr lang="it-IT" sz="1200" b="0" kern="1200" noProof="0" dirty="0">
              <a:solidFill>
                <a:srgbClr val="000000"/>
              </a:solidFill>
            </a:rPr>
            <a:t>/</a:t>
          </a:r>
          <a:r>
            <a:rPr lang="it-IT" sz="1200" b="0" kern="1200" noProof="0" dirty="0" err="1">
              <a:solidFill>
                <a:srgbClr val="000000"/>
              </a:solidFill>
            </a:rPr>
            <a:t>gyn</a:t>
          </a:r>
          <a:r>
            <a:rPr lang="it-IT" sz="1200" b="0" kern="1200" noProof="0" dirty="0">
              <a:solidFill>
                <a:srgbClr val="000000"/>
              </a:solidFill>
            </a:rPr>
            <a:t>/oncologico</a:t>
          </a:r>
          <a:endParaRPr lang="en-US" sz="1200" b="1" kern="1200" noProof="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0" kern="1200" noProof="0" dirty="0">
              <a:solidFill>
                <a:srgbClr val="000000"/>
              </a:solidFill>
            </a:rPr>
            <a:t>Attività ambulatoriale ostetrico/ginecologica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0" kern="1200" noProof="0" dirty="0">
              <a:solidFill>
                <a:srgbClr val="000000"/>
              </a:solidFill>
            </a:rPr>
            <a:t>Sala </a:t>
          </a:r>
          <a:r>
            <a:rPr lang="it-IT" sz="1200" b="0" kern="1200" noProof="0" dirty="0" err="1">
              <a:solidFill>
                <a:srgbClr val="000000"/>
              </a:solidFill>
            </a:rPr>
            <a:t>operatorial</a:t>
          </a:r>
          <a:r>
            <a:rPr lang="it-IT" sz="1200" b="0" kern="1200" noProof="0" dirty="0">
              <a:solidFill>
                <a:srgbClr val="000000"/>
              </a:solidFill>
            </a:rPr>
            <a:t> (I-II operatore)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0" kern="1200" noProof="0" dirty="0">
              <a:solidFill>
                <a:srgbClr val="000000"/>
              </a:solidFill>
            </a:rPr>
            <a:t>PS ginecologico e ostetrico</a:t>
          </a:r>
        </a:p>
      </dsp:txBody>
      <dsp:txXfrm>
        <a:off x="7358062" y="2173024"/>
        <a:ext cx="2381249" cy="2173024"/>
      </dsp:txXfrm>
    </dsp:sp>
    <dsp:sp modelId="{213B6D06-4420-4161-99E1-FF3A5A411C57}">
      <dsp:nvSpPr>
        <dsp:cNvPr id="0" name=""/>
        <dsp:cNvSpPr/>
      </dsp:nvSpPr>
      <dsp:spPr>
        <a:xfrm>
          <a:off x="7644166" y="325953"/>
          <a:ext cx="1809042" cy="1809042"/>
        </a:xfrm>
        <a:prstGeom prst="ellipse">
          <a:avLst/>
        </a:prstGeom>
        <a:blipFill>
          <a:blip xmlns:r="http://schemas.openxmlformats.org/officeDocument/2006/relationships" r:embed="rId7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Texturizer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36010-89C7-49DA-AAF9-8BC73602B644}">
      <dsp:nvSpPr>
        <dsp:cNvPr id="0" name=""/>
        <dsp:cNvSpPr/>
      </dsp:nvSpPr>
      <dsp:spPr>
        <a:xfrm>
          <a:off x="9810749" y="0"/>
          <a:ext cx="2381249" cy="5432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>
              <a:solidFill>
                <a:srgbClr val="000000"/>
              </a:solidFill>
            </a:rPr>
            <a:t>5° anno («</a:t>
          </a:r>
          <a:r>
            <a:rPr lang="en-US" sz="1200" b="1" kern="1200" noProof="0" dirty="0" err="1">
              <a:solidFill>
                <a:srgbClr val="000000"/>
              </a:solidFill>
            </a:rPr>
            <a:t>elettivo</a:t>
          </a:r>
          <a:r>
            <a:rPr lang="en-US" sz="1200" b="1" kern="1200" noProof="0" dirty="0">
              <a:solidFill>
                <a:srgbClr val="000000"/>
              </a:solidFill>
            </a:rPr>
            <a:t>»)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noProof="0" dirty="0">
            <a:solidFill>
              <a:srgbClr val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noProof="0" dirty="0">
              <a:solidFill>
                <a:srgbClr val="000000"/>
              </a:solidFill>
            </a:rPr>
            <a:t>Reparto </a:t>
          </a:r>
          <a:r>
            <a:rPr lang="it-IT" sz="1200" b="0" kern="1200" noProof="0" dirty="0" err="1">
              <a:solidFill>
                <a:srgbClr val="000000"/>
              </a:solidFill>
            </a:rPr>
            <a:t>ob</a:t>
          </a:r>
          <a:r>
            <a:rPr lang="it-IT" sz="1200" b="0" kern="1200" noProof="0" dirty="0">
              <a:solidFill>
                <a:srgbClr val="000000"/>
              </a:solidFill>
            </a:rPr>
            <a:t>/</a:t>
          </a:r>
          <a:r>
            <a:rPr lang="it-IT" sz="1200" b="0" kern="1200" noProof="0" dirty="0" err="1">
              <a:solidFill>
                <a:srgbClr val="000000"/>
              </a:solidFill>
            </a:rPr>
            <a:t>gyn</a:t>
          </a:r>
          <a:r>
            <a:rPr lang="it-IT" sz="1200" b="0" kern="1200" noProof="0" dirty="0">
              <a:solidFill>
                <a:srgbClr val="000000"/>
              </a:solidFill>
            </a:rPr>
            <a:t>/oncologico</a:t>
          </a:r>
          <a:endParaRPr lang="en-US" sz="1200" b="1" kern="1200" noProof="0" dirty="0">
            <a:solidFill>
              <a:srgbClr val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0" kern="1200" noProof="0" dirty="0">
              <a:solidFill>
                <a:srgbClr val="000000"/>
              </a:solidFill>
            </a:rPr>
            <a:t>Attività ambulatoriale ostetrico/ginecologica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0" kern="1200" noProof="0" dirty="0">
              <a:solidFill>
                <a:srgbClr val="000000"/>
              </a:solidFill>
            </a:rPr>
            <a:t>Sala </a:t>
          </a:r>
          <a:r>
            <a:rPr lang="it-IT" sz="1200" b="0" kern="1200" noProof="0" dirty="0" err="1">
              <a:solidFill>
                <a:srgbClr val="000000"/>
              </a:solidFill>
            </a:rPr>
            <a:t>operatorial</a:t>
          </a:r>
          <a:r>
            <a:rPr lang="it-IT" sz="1200" b="0" kern="1200" noProof="0" dirty="0">
              <a:solidFill>
                <a:srgbClr val="000000"/>
              </a:solidFill>
            </a:rPr>
            <a:t> (I-II operatore)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0" kern="1200" noProof="0" dirty="0">
              <a:solidFill>
                <a:srgbClr val="000000"/>
              </a:solidFill>
            </a:rPr>
            <a:t>PS ginecologico e ostetrico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200" b="0" kern="1200" noProof="0" dirty="0">
            <a:solidFill>
              <a:srgbClr val="000000"/>
            </a:solidFill>
          </a:endParaRPr>
        </a:p>
      </dsp:txBody>
      <dsp:txXfrm>
        <a:off x="9810749" y="2173024"/>
        <a:ext cx="2381249" cy="2173024"/>
      </dsp:txXfrm>
    </dsp:sp>
    <dsp:sp modelId="{2F4812D7-3018-41EE-B418-1D2F47310B5A}">
      <dsp:nvSpPr>
        <dsp:cNvPr id="0" name=""/>
        <dsp:cNvSpPr/>
      </dsp:nvSpPr>
      <dsp:spPr>
        <a:xfrm>
          <a:off x="10096853" y="325953"/>
          <a:ext cx="1809042" cy="1809042"/>
        </a:xfrm>
        <a:prstGeom prst="ellipse">
          <a:avLst/>
        </a:prstGeom>
        <a:blipFill>
          <a:blip xmlns:r="http://schemas.openxmlformats.org/officeDocument/2006/relationships" r:embed="rId9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1C401-110D-49A3-8946-018833A89B55}">
      <dsp:nvSpPr>
        <dsp:cNvPr id="0" name=""/>
        <dsp:cNvSpPr/>
      </dsp:nvSpPr>
      <dsp:spPr>
        <a:xfrm>
          <a:off x="5524119" y="5116410"/>
          <a:ext cx="1143760" cy="316150"/>
        </a:xfrm>
        <a:prstGeom prst="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4394FD-3D67-425D-832C-661421E18BA8}">
      <dsp:nvSpPr>
        <dsp:cNvPr id="0" name=""/>
        <dsp:cNvSpPr/>
      </dsp:nvSpPr>
      <dsp:spPr>
        <a:xfrm>
          <a:off x="0" y="3136"/>
          <a:ext cx="634854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err="1"/>
            <a:t>Attività</a:t>
          </a:r>
          <a:r>
            <a:rPr lang="en-GB" sz="1900" b="1" kern="1200" dirty="0"/>
            <a:t> </a:t>
          </a:r>
          <a:r>
            <a:rPr lang="en-GB" sz="1900" b="1" kern="1200" dirty="0" err="1"/>
            <a:t>ambulatoriale</a:t>
          </a:r>
          <a:endParaRPr lang="en-US" sz="1900" kern="1200" dirty="0"/>
        </a:p>
      </dsp:txBody>
      <dsp:txXfrm>
        <a:off x="0" y="3136"/>
        <a:ext cx="6348549" cy="479700"/>
      </dsp:txXfrm>
    </dsp:sp>
    <dsp:sp modelId="{88974B17-C068-4254-AAE7-F6C64479239C}">
      <dsp:nvSpPr>
        <dsp:cNvPr id="0" name=""/>
        <dsp:cNvSpPr/>
      </dsp:nvSpPr>
      <dsp:spPr>
        <a:xfrm>
          <a:off x="151000" y="482836"/>
          <a:ext cx="6046548" cy="1863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56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500" kern="1200" dirty="0"/>
            <a:t>Un </a:t>
          </a:r>
          <a:r>
            <a:rPr lang="en-GB" sz="1500" kern="1200" dirty="0" err="1"/>
            <a:t>Dirigente</a:t>
          </a:r>
          <a:r>
            <a:rPr lang="en-GB" sz="1500" kern="1200" dirty="0"/>
            <a:t> </a:t>
          </a:r>
          <a:r>
            <a:rPr lang="en-GB" sz="1500" kern="1200" dirty="0" smtClean="0"/>
            <a:t>Medico (DM) </a:t>
          </a:r>
          <a:r>
            <a:rPr lang="en-GB" sz="1500" kern="1200" dirty="0"/>
            <a:t>per </a:t>
          </a:r>
          <a:r>
            <a:rPr lang="en-GB" sz="1500" kern="1200" dirty="0" err="1"/>
            <a:t>ambulatorio</a:t>
          </a:r>
          <a:r>
            <a:rPr lang="en-GB" sz="1500" kern="1200" dirty="0"/>
            <a:t>, </a:t>
          </a:r>
          <a:r>
            <a:rPr lang="en-GB" sz="1500" kern="1200" dirty="0" err="1"/>
            <a:t>coadiuvato</a:t>
          </a:r>
          <a:r>
            <a:rPr lang="en-GB" sz="1500" kern="1200" dirty="0"/>
            <a:t> da 5-6 </a:t>
          </a:r>
          <a:r>
            <a:rPr lang="en-GB" sz="1500" kern="1200" dirty="0" err="1"/>
            <a:t>specializzandi</a:t>
          </a:r>
          <a:r>
            <a:rPr lang="en-GB" sz="1500" kern="1200" dirty="0"/>
            <a:t> (</a:t>
          </a:r>
          <a:r>
            <a:rPr lang="en-GB" sz="1500" kern="1200" dirty="0" err="1"/>
            <a:t>diagnosi</a:t>
          </a:r>
          <a:r>
            <a:rPr lang="en-GB" sz="1500" kern="1200" dirty="0"/>
            <a:t> e counselling </a:t>
          </a:r>
          <a:r>
            <a:rPr lang="en-GB" sz="1500" kern="1200" dirty="0" err="1"/>
            <a:t>prenatale</a:t>
          </a:r>
          <a:r>
            <a:rPr lang="en-GB" sz="1500" kern="1200" dirty="0"/>
            <a:t>, procedure invasive, </a:t>
          </a:r>
          <a:r>
            <a:rPr lang="en-GB" sz="1500" kern="1200" dirty="0" err="1"/>
            <a:t>ecocardiografia</a:t>
          </a:r>
          <a:r>
            <a:rPr lang="en-GB" sz="1500" kern="1200" dirty="0"/>
            <a:t> </a:t>
          </a:r>
          <a:r>
            <a:rPr lang="en-GB" sz="1500" kern="1200" dirty="0" err="1"/>
            <a:t>fetale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/>
            <a:t>Un </a:t>
          </a:r>
          <a:r>
            <a:rPr lang="en-US" sz="1500" kern="1200" dirty="0" err="1"/>
            <a:t>Dirigente</a:t>
          </a:r>
          <a:r>
            <a:rPr lang="en-US" sz="1500" kern="1200" dirty="0"/>
            <a:t> Medico per ambulatorial, </a:t>
          </a:r>
          <a:r>
            <a:rPr lang="en-US" sz="1500" kern="1200" dirty="0" err="1"/>
            <a:t>coadiuvato</a:t>
          </a:r>
          <a:r>
            <a:rPr lang="en-US" sz="1500" kern="1200" dirty="0"/>
            <a:t> da 2-3 </a:t>
          </a:r>
          <a:r>
            <a:rPr lang="en-US" sz="1500" kern="1200" dirty="0" err="1"/>
            <a:t>specializzandi</a:t>
          </a:r>
          <a:r>
            <a:rPr lang="en-US" sz="1500" kern="1200" dirty="0"/>
            <a:t> (</a:t>
          </a:r>
          <a:r>
            <a:rPr lang="en-US" sz="1500" kern="1200" dirty="0" err="1"/>
            <a:t>malattie</a:t>
          </a:r>
          <a:r>
            <a:rPr lang="en-US" sz="1500" kern="1200" dirty="0"/>
            <a:t> </a:t>
          </a:r>
          <a:r>
            <a:rPr lang="en-US" sz="1500" kern="1200" dirty="0" err="1"/>
            <a:t>infettive</a:t>
          </a:r>
          <a:r>
            <a:rPr lang="en-US" sz="1500" kern="1200" dirty="0"/>
            <a:t>, </a:t>
          </a:r>
          <a:r>
            <a:rPr lang="en-US" sz="1500" kern="1200" dirty="0" err="1"/>
            <a:t>valutazione</a:t>
          </a:r>
          <a:r>
            <a:rPr lang="en-US" sz="1500" kern="1200" dirty="0"/>
            <a:t> </a:t>
          </a:r>
          <a:r>
            <a:rPr lang="en-US" sz="1500" kern="1200" dirty="0" err="1"/>
            <a:t>prechirurgica</a:t>
          </a:r>
          <a:r>
            <a:rPr lang="en-US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/>
            <a:t>Uno </a:t>
          </a:r>
          <a:r>
            <a:rPr lang="en-US" sz="1500" kern="1200" dirty="0" err="1"/>
            <a:t>Specializzando</a:t>
          </a:r>
          <a:r>
            <a:rPr lang="en-US" sz="1500" kern="1200" dirty="0"/>
            <a:t> “Senior” (</a:t>
          </a:r>
          <a:r>
            <a:rPr lang="en-US" sz="1500" kern="1200" dirty="0" err="1"/>
            <a:t>Dirigente</a:t>
          </a:r>
          <a:r>
            <a:rPr lang="en-US" sz="1500" kern="1200" dirty="0"/>
            <a:t> Medico </a:t>
          </a:r>
          <a:r>
            <a:rPr lang="en-US" sz="1500" kern="1200" dirty="0" err="1"/>
            <a:t>disponibile</a:t>
          </a:r>
          <a:r>
            <a:rPr lang="en-US" sz="1500" kern="1200" dirty="0"/>
            <a:t> per </a:t>
          </a:r>
          <a:r>
            <a:rPr lang="en-US" sz="1500" kern="1200" dirty="0" err="1"/>
            <a:t>supervisione</a:t>
          </a:r>
          <a:r>
            <a:rPr lang="en-US" sz="1500" kern="1200" dirty="0"/>
            <a:t>): follow-up </a:t>
          </a:r>
          <a:r>
            <a:rPr lang="en-US" sz="1500" kern="1200" dirty="0" err="1"/>
            <a:t>delle</a:t>
          </a:r>
          <a:r>
            <a:rPr lang="en-US" sz="1500" kern="1200" dirty="0"/>
            <a:t> </a:t>
          </a:r>
          <a:r>
            <a:rPr lang="en-US" sz="1500" kern="1200" dirty="0" err="1"/>
            <a:t>gravidanze</a:t>
          </a:r>
          <a:r>
            <a:rPr lang="en-US" sz="1500" kern="1200" dirty="0"/>
            <a:t> a basso </a:t>
          </a:r>
          <a:r>
            <a:rPr lang="en-US" sz="1500" kern="1200" dirty="0" err="1"/>
            <a:t>rischio</a:t>
          </a:r>
          <a:r>
            <a:rPr lang="en-US" sz="1500" kern="1200" dirty="0"/>
            <a:t>, </a:t>
          </a:r>
          <a:r>
            <a:rPr lang="en-US" sz="1500" kern="1200" dirty="0" err="1"/>
            <a:t>ambulatorio</a:t>
          </a:r>
          <a:r>
            <a:rPr lang="en-US" sz="1500" kern="1200" dirty="0"/>
            <a:t> del </a:t>
          </a:r>
          <a:r>
            <a:rPr lang="en-US" sz="1500" kern="1200" dirty="0" err="1"/>
            <a:t>puerperio</a:t>
          </a:r>
          <a:endParaRPr lang="en-US" sz="1500" kern="1200" dirty="0"/>
        </a:p>
      </dsp:txBody>
      <dsp:txXfrm>
        <a:off x="151000" y="482836"/>
        <a:ext cx="6046548" cy="1863881"/>
      </dsp:txXfrm>
    </dsp:sp>
    <dsp:sp modelId="{311DFA78-0DE4-424B-A2A2-F9FFF4EDF347}">
      <dsp:nvSpPr>
        <dsp:cNvPr id="0" name=""/>
        <dsp:cNvSpPr/>
      </dsp:nvSpPr>
      <dsp:spPr>
        <a:xfrm>
          <a:off x="0" y="2346717"/>
          <a:ext cx="634854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/>
            <a:t>Attività</a:t>
          </a:r>
          <a:r>
            <a:rPr lang="en-US" sz="1900" b="1" kern="1200" dirty="0"/>
            <a:t> di </a:t>
          </a:r>
          <a:r>
            <a:rPr lang="en-US" sz="1900" b="1" kern="1200" dirty="0" err="1"/>
            <a:t>reparto</a:t>
          </a:r>
          <a:endParaRPr lang="en-US" sz="1900" b="1" kern="1200" dirty="0"/>
        </a:p>
      </dsp:txBody>
      <dsp:txXfrm>
        <a:off x="0" y="2346717"/>
        <a:ext cx="6348549" cy="479700"/>
      </dsp:txXfrm>
    </dsp:sp>
    <dsp:sp modelId="{C1FB0E4C-5830-4F14-B083-36C6E70157DC}">
      <dsp:nvSpPr>
        <dsp:cNvPr id="0" name=""/>
        <dsp:cNvSpPr/>
      </dsp:nvSpPr>
      <dsp:spPr>
        <a:xfrm>
          <a:off x="0" y="2829554"/>
          <a:ext cx="6348549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56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dirty="0" err="1"/>
            <a:t>Reparto</a:t>
          </a:r>
          <a:r>
            <a:rPr lang="en-US" sz="1500" b="1" kern="1200" dirty="0"/>
            <a:t> GAR: </a:t>
          </a:r>
          <a:r>
            <a:rPr lang="en-US" sz="1500" b="0" kern="1200" dirty="0"/>
            <a:t> DM </a:t>
          </a:r>
          <a:r>
            <a:rPr lang="en-US" sz="1500" b="0" kern="1200" dirty="0" err="1"/>
            <a:t>coadiuvato</a:t>
          </a:r>
          <a:r>
            <a:rPr lang="en-US" sz="1500" b="0" kern="1200" dirty="0"/>
            <a:t> da 2 </a:t>
          </a:r>
          <a:r>
            <a:rPr lang="en-US" sz="1500" b="0" kern="1200" dirty="0" err="1"/>
            <a:t>specializzandi</a:t>
          </a:r>
          <a:r>
            <a:rPr lang="en-US" sz="1500" b="0" kern="1200" dirty="0"/>
            <a:t> (senior e junior)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dirty="0" err="1"/>
            <a:t>Reparto</a:t>
          </a:r>
          <a:r>
            <a:rPr lang="en-US" sz="1500" b="1" kern="1200" dirty="0"/>
            <a:t> GAT/basso </a:t>
          </a:r>
          <a:r>
            <a:rPr lang="en-US" sz="1500" b="1" kern="1200" dirty="0" err="1"/>
            <a:t>rischio</a:t>
          </a:r>
          <a:r>
            <a:rPr lang="en-US" sz="1500" b="1" kern="1200" dirty="0"/>
            <a:t>: </a:t>
          </a:r>
          <a:r>
            <a:rPr lang="en-US" sz="1500" b="0" kern="1200" dirty="0"/>
            <a:t>DM e 2-3 </a:t>
          </a:r>
          <a:r>
            <a:rPr lang="en-US" sz="1500" b="0" kern="1200" dirty="0" err="1"/>
            <a:t>specializzandi</a:t>
          </a:r>
          <a:r>
            <a:rPr lang="en-US" sz="1500" b="0" kern="1200" dirty="0"/>
            <a:t> junior</a:t>
          </a:r>
        </a:p>
      </dsp:txBody>
      <dsp:txXfrm>
        <a:off x="0" y="2829554"/>
        <a:ext cx="6348549" cy="5485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D22573-C4B4-412F-82D9-40AFCAFB5F25}">
      <dsp:nvSpPr>
        <dsp:cNvPr id="0" name=""/>
        <dsp:cNvSpPr/>
      </dsp:nvSpPr>
      <dsp:spPr>
        <a:xfrm>
          <a:off x="0" y="245375"/>
          <a:ext cx="4651466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005" tIns="291592" rIns="3610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Un DM + 1-2 </a:t>
          </a:r>
          <a:r>
            <a:rPr lang="en-GB" sz="1400" kern="1200" dirty="0" err="1"/>
            <a:t>specializzanti</a:t>
          </a:r>
          <a:r>
            <a:rPr lang="en-GB" sz="1400" kern="1200" dirty="0"/>
            <a:t> senior per </a:t>
          </a:r>
          <a:r>
            <a:rPr lang="en-GB" sz="1400" kern="1200" dirty="0" err="1"/>
            <a:t>ambulatorio</a:t>
          </a:r>
          <a:r>
            <a:rPr lang="en-GB" sz="1400" kern="1200" dirty="0"/>
            <a:t>: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err="1"/>
            <a:t>Isteroscopia</a:t>
          </a:r>
          <a:r>
            <a:rPr lang="en-GB" sz="1400" kern="1200" dirty="0"/>
            <a:t> office (</a:t>
          </a:r>
          <a:r>
            <a:rPr lang="en-GB" sz="1400" kern="1200" dirty="0" err="1"/>
            <a:t>diagnostica</a:t>
          </a:r>
          <a:r>
            <a:rPr lang="en-GB" sz="1400" kern="1200" dirty="0"/>
            <a:t> e </a:t>
          </a:r>
          <a:r>
            <a:rPr lang="en-GB" sz="1400" kern="1200" dirty="0" err="1"/>
            <a:t>operativa</a:t>
          </a:r>
          <a:r>
            <a:rPr lang="en-GB" sz="1400" kern="1200" dirty="0"/>
            <a:t>)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Ambulatori</a:t>
          </a:r>
          <a:r>
            <a:rPr lang="en-US" sz="1400" kern="1200" dirty="0"/>
            <a:t> </a:t>
          </a:r>
          <a:r>
            <a:rPr lang="en-US" sz="1400" kern="1200" dirty="0" err="1"/>
            <a:t>ecografici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Ambulatorio</a:t>
          </a:r>
          <a:r>
            <a:rPr lang="en-US" sz="1400" kern="1200" dirty="0"/>
            <a:t> endometriosis e dolore </a:t>
          </a:r>
          <a:r>
            <a:rPr lang="en-US" sz="1400" kern="1200" dirty="0" err="1"/>
            <a:t>pelvico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Ambulatorio</a:t>
          </a:r>
          <a:r>
            <a:rPr lang="en-US" sz="1400" kern="1200" dirty="0"/>
            <a:t> </a:t>
          </a:r>
          <a:r>
            <a:rPr lang="en-US" sz="1400" kern="1200" dirty="0" err="1"/>
            <a:t>chirurgico</a:t>
          </a:r>
          <a:r>
            <a:rPr lang="en-US" sz="1400" kern="1200" dirty="0"/>
            <a:t> (</a:t>
          </a:r>
          <a:r>
            <a:rPr lang="en-US" sz="1400" kern="1200" dirty="0" err="1"/>
            <a:t>posizionamento</a:t>
          </a:r>
          <a:r>
            <a:rPr lang="en-US" sz="1400" kern="1200" dirty="0"/>
            <a:t> IUD)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Uroginecologia</a:t>
          </a:r>
          <a:r>
            <a:rPr lang="en-US" sz="1400" kern="1200" dirty="0"/>
            <a:t>, </a:t>
          </a:r>
          <a:r>
            <a:rPr lang="en-US" sz="1400" kern="1200" dirty="0" err="1"/>
            <a:t>endocrinologia</a:t>
          </a:r>
          <a:r>
            <a:rPr lang="en-US" sz="1400" kern="1200" dirty="0"/>
            <a:t>, DSDs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Colposcopia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Oncologica</a:t>
          </a:r>
          <a:endParaRPr lang="en-US" sz="1400" kern="1200" dirty="0"/>
        </a:p>
      </dsp:txBody>
      <dsp:txXfrm>
        <a:off x="0" y="245375"/>
        <a:ext cx="4651466" cy="2205000"/>
      </dsp:txXfrm>
    </dsp:sp>
    <dsp:sp modelId="{B73B9022-D11F-42E6-BB92-F65F59CFC801}">
      <dsp:nvSpPr>
        <dsp:cNvPr id="0" name=""/>
        <dsp:cNvSpPr/>
      </dsp:nvSpPr>
      <dsp:spPr>
        <a:xfrm>
          <a:off x="232573" y="38735"/>
          <a:ext cx="325602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70" tIns="0" rIns="123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/>
            <a:t>Attività</a:t>
          </a:r>
          <a:r>
            <a:rPr lang="en-GB" sz="1400" b="1" kern="1200" dirty="0"/>
            <a:t> </a:t>
          </a:r>
          <a:r>
            <a:rPr lang="en-GB" sz="1400" b="1" kern="1200" dirty="0" err="1"/>
            <a:t>ambulatoriale</a:t>
          </a:r>
          <a:endParaRPr lang="en-US" sz="1400" kern="1200" dirty="0"/>
        </a:p>
      </dsp:txBody>
      <dsp:txXfrm>
        <a:off x="232573" y="38735"/>
        <a:ext cx="3256026" cy="413280"/>
      </dsp:txXfrm>
    </dsp:sp>
    <dsp:sp modelId="{EBB74FAC-FB99-4550-8CF8-988EEF0550E9}">
      <dsp:nvSpPr>
        <dsp:cNvPr id="0" name=""/>
        <dsp:cNvSpPr/>
      </dsp:nvSpPr>
      <dsp:spPr>
        <a:xfrm>
          <a:off x="0" y="2732616"/>
          <a:ext cx="4651466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005" tIns="291592" rIns="3610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err="1"/>
            <a:t>Attività</a:t>
          </a:r>
          <a:r>
            <a:rPr lang="en-US" sz="1400" b="0" kern="1200" dirty="0"/>
            <a:t> </a:t>
          </a:r>
          <a:r>
            <a:rPr lang="en-US" sz="1400" b="0" kern="1200" dirty="0" err="1"/>
            <a:t>chirurgica</a:t>
          </a:r>
          <a:r>
            <a:rPr lang="en-US" sz="1400" b="0" kern="1200" dirty="0"/>
            <a:t> </a:t>
          </a:r>
          <a:r>
            <a:rPr lang="en-US" sz="1400" b="0" kern="1200" dirty="0" err="1"/>
            <a:t>programmata</a:t>
          </a:r>
          <a:r>
            <a:rPr lang="en-US" sz="1400" b="0" kern="1200" dirty="0"/>
            <a:t>: un DM e 1-2 </a:t>
          </a:r>
          <a:r>
            <a:rPr lang="en-US" sz="1400" b="0" kern="1200" dirty="0" err="1"/>
            <a:t>specializzandi</a:t>
          </a:r>
          <a:r>
            <a:rPr lang="en-US" sz="1400" b="0" kern="1200" dirty="0"/>
            <a:t> junior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err="1"/>
            <a:t>Reparto</a:t>
          </a:r>
          <a:r>
            <a:rPr lang="en-US" sz="1400" b="0" kern="1200" dirty="0"/>
            <a:t> </a:t>
          </a:r>
          <a:r>
            <a:rPr lang="en-US" sz="1400" b="0" kern="1200" dirty="0" err="1"/>
            <a:t>urgenze</a:t>
          </a:r>
          <a:r>
            <a:rPr lang="en-US" sz="1400" b="0" kern="1200" dirty="0"/>
            <a:t>: un DM e 1-2 </a:t>
          </a:r>
          <a:r>
            <a:rPr lang="en-US" sz="1400" b="0" kern="1200" dirty="0" err="1"/>
            <a:t>specializzandi</a:t>
          </a:r>
          <a:r>
            <a:rPr lang="en-US" sz="1400" b="0" kern="1200" dirty="0"/>
            <a:t> junior</a:t>
          </a:r>
        </a:p>
      </dsp:txBody>
      <dsp:txXfrm>
        <a:off x="0" y="2732616"/>
        <a:ext cx="4651466" cy="1014300"/>
      </dsp:txXfrm>
    </dsp:sp>
    <dsp:sp modelId="{23F80545-A328-4D0A-961D-A940912AC930}">
      <dsp:nvSpPr>
        <dsp:cNvPr id="0" name=""/>
        <dsp:cNvSpPr/>
      </dsp:nvSpPr>
      <dsp:spPr>
        <a:xfrm>
          <a:off x="232573" y="2525976"/>
          <a:ext cx="325602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70" tIns="0" rIns="123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Attività</a:t>
          </a:r>
          <a:r>
            <a:rPr lang="en-US" sz="1400" b="1" kern="1200" dirty="0"/>
            <a:t> di </a:t>
          </a:r>
          <a:r>
            <a:rPr lang="en-US" sz="1400" b="1" kern="1200" dirty="0" err="1"/>
            <a:t>reparto</a:t>
          </a:r>
          <a:endParaRPr lang="en-US" sz="1400" b="1" kern="1200" dirty="0"/>
        </a:p>
      </dsp:txBody>
      <dsp:txXfrm>
        <a:off x="232573" y="2525976"/>
        <a:ext cx="3256026" cy="4132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63D21A-0038-468E-9623-F481D813B534}">
      <dsp:nvSpPr>
        <dsp:cNvPr id="0" name=""/>
        <dsp:cNvSpPr/>
      </dsp:nvSpPr>
      <dsp:spPr>
        <a:xfrm>
          <a:off x="698016" y="353148"/>
          <a:ext cx="747148" cy="747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9039A-16A5-40ED-A7B4-D98856E567D1}">
      <dsp:nvSpPr>
        <dsp:cNvPr id="0" name=""/>
        <dsp:cNvSpPr/>
      </dsp:nvSpPr>
      <dsp:spPr>
        <a:xfrm>
          <a:off x="4235" y="1232709"/>
          <a:ext cx="2134710" cy="320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1800" b="1" kern="1200"/>
            <a:t>Attività ambulatoriale</a:t>
          </a:r>
          <a:endParaRPr lang="en-US" sz="1800" kern="1200"/>
        </a:p>
      </dsp:txBody>
      <dsp:txXfrm>
        <a:off x="4235" y="1232709"/>
        <a:ext cx="2134710" cy="320206"/>
      </dsp:txXfrm>
    </dsp:sp>
    <dsp:sp modelId="{00B339FA-5AD9-448D-BAD5-A98A2C578CFC}">
      <dsp:nvSpPr>
        <dsp:cNvPr id="0" name=""/>
        <dsp:cNvSpPr/>
      </dsp:nvSpPr>
      <dsp:spPr>
        <a:xfrm>
          <a:off x="4235" y="1614503"/>
          <a:ext cx="2134710" cy="1817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Un DM + uno specializzando per ambulatorio: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err="1"/>
            <a:t>Isteroscopia</a:t>
          </a:r>
          <a:r>
            <a:rPr lang="en-GB" sz="1400" kern="1200" dirty="0"/>
            <a:t> office (</a:t>
          </a:r>
          <a:r>
            <a:rPr lang="en-GB" sz="1400" kern="1200" dirty="0" err="1"/>
            <a:t>diagnostica</a:t>
          </a:r>
          <a:r>
            <a:rPr lang="en-GB" sz="1400" kern="1200" dirty="0"/>
            <a:t> e </a:t>
          </a:r>
          <a:r>
            <a:rPr lang="en-GB" sz="1400" kern="1200" dirty="0" err="1"/>
            <a:t>operativa</a:t>
          </a:r>
          <a:r>
            <a:rPr lang="en-GB" sz="1400" kern="1200" dirty="0"/>
            <a:t>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Ambulatori</a:t>
          </a:r>
          <a:r>
            <a:rPr lang="en-US" sz="1400" kern="1200" dirty="0"/>
            <a:t> </a:t>
          </a:r>
          <a:r>
            <a:rPr lang="en-US" sz="1400" kern="1200" dirty="0" err="1"/>
            <a:t>ecografici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Colposcopia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Prime </a:t>
          </a:r>
          <a:r>
            <a:rPr lang="en-US" sz="1400" kern="1200" dirty="0" err="1"/>
            <a:t>diagnosi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Follow-up</a:t>
          </a:r>
        </a:p>
      </dsp:txBody>
      <dsp:txXfrm>
        <a:off x="4235" y="1614503"/>
        <a:ext cx="2134710" cy="1817999"/>
      </dsp:txXfrm>
    </dsp:sp>
    <dsp:sp modelId="{B25A2FE4-0E4E-4AB5-BA3E-3B669DF22600}">
      <dsp:nvSpPr>
        <dsp:cNvPr id="0" name=""/>
        <dsp:cNvSpPr/>
      </dsp:nvSpPr>
      <dsp:spPr>
        <a:xfrm>
          <a:off x="3206300" y="353148"/>
          <a:ext cx="747148" cy="7471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8CB3B-54D1-40EC-B6F9-E5BA9BC28549}">
      <dsp:nvSpPr>
        <dsp:cNvPr id="0" name=""/>
        <dsp:cNvSpPr/>
      </dsp:nvSpPr>
      <dsp:spPr>
        <a:xfrm>
          <a:off x="2512520" y="1232709"/>
          <a:ext cx="2134710" cy="320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b="1" kern="1200"/>
            <a:t>Attività di reparto</a:t>
          </a:r>
        </a:p>
      </dsp:txBody>
      <dsp:txXfrm>
        <a:off x="2512520" y="1232709"/>
        <a:ext cx="2134710" cy="320206"/>
      </dsp:txXfrm>
    </dsp:sp>
    <dsp:sp modelId="{01849A97-E413-401D-A200-2672FDEB73B8}">
      <dsp:nvSpPr>
        <dsp:cNvPr id="0" name=""/>
        <dsp:cNvSpPr/>
      </dsp:nvSpPr>
      <dsp:spPr>
        <a:xfrm>
          <a:off x="2512520" y="1614503"/>
          <a:ext cx="2134710" cy="1817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Attività chirurgica programmata: un DM e 2-3 specializzandi junior</a:t>
          </a:r>
        </a:p>
      </dsp:txBody>
      <dsp:txXfrm>
        <a:off x="2512520" y="1614503"/>
        <a:ext cx="2134710" cy="181799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AEEF2E-DC01-43A6-BA5F-A0566EC2D23A}">
      <dsp:nvSpPr>
        <dsp:cNvPr id="0" name=""/>
        <dsp:cNvSpPr/>
      </dsp:nvSpPr>
      <dsp:spPr>
        <a:xfrm>
          <a:off x="1235182" y="825516"/>
          <a:ext cx="1304166" cy="13041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5440B-7D76-4D59-9A22-C9FD7F771EE4}">
      <dsp:nvSpPr>
        <dsp:cNvPr id="0" name=""/>
        <dsp:cNvSpPr/>
      </dsp:nvSpPr>
      <dsp:spPr>
        <a:xfrm>
          <a:off x="438192" y="2486931"/>
          <a:ext cx="28981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Dirigente Medico presso strutture ospedaliere</a:t>
          </a:r>
          <a:endParaRPr lang="en-US" sz="1700" kern="1200" dirty="0"/>
        </a:p>
      </dsp:txBody>
      <dsp:txXfrm>
        <a:off x="438192" y="2486931"/>
        <a:ext cx="2898147" cy="720000"/>
      </dsp:txXfrm>
    </dsp:sp>
    <dsp:sp modelId="{D60C3623-BB3F-416A-B185-736C5F0497EF}">
      <dsp:nvSpPr>
        <dsp:cNvPr id="0" name=""/>
        <dsp:cNvSpPr/>
      </dsp:nvSpPr>
      <dsp:spPr>
        <a:xfrm>
          <a:off x="4640505" y="825516"/>
          <a:ext cx="1304166" cy="13041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F780C-360C-4B50-976F-B8087205D40C}">
      <dsp:nvSpPr>
        <dsp:cNvPr id="0" name=""/>
        <dsp:cNvSpPr/>
      </dsp:nvSpPr>
      <dsp:spPr>
        <a:xfrm>
          <a:off x="3843514" y="2486931"/>
          <a:ext cx="28981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Dirigente Medico presso strutture </a:t>
          </a:r>
          <a:r>
            <a:rPr lang="it-IT" sz="1700" kern="1200" dirty="0" err="1"/>
            <a:t>consultoriali</a:t>
          </a:r>
          <a:endParaRPr lang="en-US" sz="1700" kern="1200" dirty="0"/>
        </a:p>
      </dsp:txBody>
      <dsp:txXfrm>
        <a:off x="3843514" y="2486931"/>
        <a:ext cx="2898147" cy="720000"/>
      </dsp:txXfrm>
    </dsp:sp>
    <dsp:sp modelId="{99C8A1C0-97CE-415C-B83F-4937A437C6DA}">
      <dsp:nvSpPr>
        <dsp:cNvPr id="0" name=""/>
        <dsp:cNvSpPr/>
      </dsp:nvSpPr>
      <dsp:spPr>
        <a:xfrm>
          <a:off x="8045828" y="825516"/>
          <a:ext cx="1304166" cy="13041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B533A-7261-4DDA-A52B-85771BA93265}">
      <dsp:nvSpPr>
        <dsp:cNvPr id="0" name=""/>
        <dsp:cNvSpPr/>
      </dsp:nvSpPr>
      <dsp:spPr>
        <a:xfrm>
          <a:off x="7248837" y="2486931"/>
          <a:ext cx="28981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Attività di libera professione (ambulatoriale, chirurgica, PMA)</a:t>
          </a:r>
          <a:endParaRPr lang="en-US" sz="1700" kern="1200" dirty="0"/>
        </a:p>
      </dsp:txBody>
      <dsp:txXfrm>
        <a:off x="7248837" y="2486931"/>
        <a:ext cx="289814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54E76-D25A-461F-9CB4-D2C443CE6A8E}" type="datetimeFigureOut">
              <a:rPr lang="it-IT" smtClean="0"/>
              <a:pPr/>
              <a:t>15/05/2025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75ADE-0245-459B-AACA-25B7C6905A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885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98F9FD3-286B-4EB2-8CE5-970A000ADCAF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C34FB95-7121-4ADD-A7A1-F7B715A95636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4EC12FA-AC8F-4ED2-A8C5-556DA22D8BB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5FD4B88-9F8E-4943-92C1-DEA071084D82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egnaposto note 1">
            <a:extLst>
              <a:ext uri="{FF2B5EF4-FFF2-40B4-BE49-F238E27FC236}">
                <a16:creationId xmlns:a16="http://schemas.microsoft.com/office/drawing/2014/main" xmlns="" id="{8B08E9DE-9B97-49F4-8991-ACD3040EA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109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8F9FD3-286B-4EB2-8CE5-970A000ADCAF}" type="slidenum">
              <a:rPr lang="it-IT" altLang="it-IT" sz="1200">
                <a:solidFill>
                  <a:srgbClr val="000000"/>
                </a:solidFill>
              </a:rPr>
              <a:pPr/>
              <a:t>19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AC34FB95-7121-4ADD-A7A1-F7B715A95636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19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44EC12FA-AC8F-4ED2-A8C5-556DA22D8BBD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19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65FD4B88-9F8E-4943-92C1-DEA071084D82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19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19012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8F9FD3-286B-4EB2-8CE5-970A000ADCAF}" type="slidenum">
              <a:rPr lang="it-IT" altLang="it-IT" sz="1200">
                <a:solidFill>
                  <a:srgbClr val="000000"/>
                </a:solidFill>
              </a:rPr>
              <a:pPr/>
              <a:t>20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AC34FB95-7121-4ADD-A7A1-F7B715A95636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44EC12FA-AC8F-4ED2-A8C5-556DA22D8BBD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65FD4B88-9F8E-4943-92C1-DEA071084D82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418679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8F9FD3-286B-4EB2-8CE5-970A000ADCAF}" type="slidenum">
              <a:rPr lang="it-IT" altLang="it-IT" sz="1200">
                <a:solidFill>
                  <a:srgbClr val="000000"/>
                </a:solidFill>
              </a:rPr>
              <a:pPr/>
              <a:t>21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AC34FB95-7121-4ADD-A7A1-F7B715A95636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44EC12FA-AC8F-4ED2-A8C5-556DA22D8BBD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65FD4B88-9F8E-4943-92C1-DEA071084D82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145058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8F9FD3-286B-4EB2-8CE5-970A000ADCAF}" type="slidenum">
              <a:rPr lang="it-IT" altLang="it-IT" sz="1200">
                <a:solidFill>
                  <a:srgbClr val="000000"/>
                </a:solidFill>
              </a:rPr>
              <a:pPr/>
              <a:t>22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AC34FB95-7121-4ADD-A7A1-F7B715A95636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44EC12FA-AC8F-4ED2-A8C5-556DA22D8BBD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65FD4B88-9F8E-4943-92C1-DEA071084D82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295681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8F9FD3-286B-4EB2-8CE5-970A000ADCAF}" type="slidenum">
              <a:rPr lang="it-IT" altLang="it-IT" sz="1200">
                <a:solidFill>
                  <a:srgbClr val="000000"/>
                </a:solidFill>
              </a:rPr>
              <a:pPr/>
              <a:t>23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AC34FB95-7121-4ADD-A7A1-F7B715A95636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44EC12FA-AC8F-4ED2-A8C5-556DA22D8BBD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65FD4B88-9F8E-4943-92C1-DEA071084D82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38814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8F9FD3-286B-4EB2-8CE5-970A000ADCAF}" type="slidenum">
              <a:rPr lang="it-IT" altLang="it-IT" sz="1200">
                <a:solidFill>
                  <a:srgbClr val="000000"/>
                </a:solidFill>
              </a:rPr>
              <a:pPr/>
              <a:t>24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AC34FB95-7121-4ADD-A7A1-F7B715A95636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44EC12FA-AC8F-4ED2-A8C5-556DA22D8BBD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65FD4B88-9F8E-4943-92C1-DEA071084D82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902179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8F9FD3-286B-4EB2-8CE5-970A000ADCAF}" type="slidenum">
              <a:rPr lang="it-IT" altLang="it-IT" sz="1200">
                <a:solidFill>
                  <a:srgbClr val="000000"/>
                </a:solidFill>
              </a:rPr>
              <a:pPr/>
              <a:t>25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AC34FB95-7121-4ADD-A7A1-F7B715A95636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44EC12FA-AC8F-4ED2-A8C5-556DA22D8BBD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65FD4B88-9F8E-4943-92C1-DEA071084D82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696350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8F9FD3-286B-4EB2-8CE5-970A000ADCAF}" type="slidenum">
              <a:rPr lang="it-IT" altLang="it-IT" sz="1200">
                <a:solidFill>
                  <a:srgbClr val="000000"/>
                </a:solidFill>
              </a:rPr>
              <a:pPr/>
              <a:t>26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AC34FB95-7121-4ADD-A7A1-F7B715A95636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44EC12FA-AC8F-4ED2-A8C5-556DA22D8BBD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65FD4B88-9F8E-4943-92C1-DEA071084D82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Segnaposto note 1">
            <a:extLst>
              <a:ext uri="{FF2B5EF4-FFF2-40B4-BE49-F238E27FC236}">
                <a16:creationId xmlns:a16="http://schemas.microsoft.com/office/drawing/2014/main" xmlns="" id="{676287B8-EB8C-4150-8F3A-76EEED422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1352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8F9FD3-286B-4EB2-8CE5-970A000ADCAF}" type="slidenum">
              <a:rPr lang="it-IT" altLang="it-IT" sz="1200">
                <a:solidFill>
                  <a:srgbClr val="000000"/>
                </a:solidFill>
              </a:rPr>
              <a:pPr/>
              <a:t>27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AC34FB95-7121-4ADD-A7A1-F7B715A95636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44EC12FA-AC8F-4ED2-A8C5-556DA22D8BBD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65FD4B88-9F8E-4943-92C1-DEA071084D82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Segnaposto note 1">
            <a:extLst>
              <a:ext uri="{FF2B5EF4-FFF2-40B4-BE49-F238E27FC236}">
                <a16:creationId xmlns:a16="http://schemas.microsoft.com/office/drawing/2014/main" xmlns="" id="{676287B8-EB8C-4150-8F3A-76EEED422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9327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8F9FD3-286B-4EB2-8CE5-970A000ADCAF}" type="slidenum">
              <a:rPr lang="it-IT" altLang="it-IT" sz="1200">
                <a:solidFill>
                  <a:srgbClr val="000000"/>
                </a:solidFill>
              </a:rPr>
              <a:pPr/>
              <a:t>28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AC34FB95-7121-4ADD-A7A1-F7B715A95636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44EC12FA-AC8F-4ED2-A8C5-556DA22D8BBD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65FD4B88-9F8E-4943-92C1-DEA071084D82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28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Segnaposto note 1">
            <a:extLst>
              <a:ext uri="{FF2B5EF4-FFF2-40B4-BE49-F238E27FC236}">
                <a16:creationId xmlns:a16="http://schemas.microsoft.com/office/drawing/2014/main" xmlns="" id="{676287B8-EB8C-4150-8F3A-76EEED422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983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108A7-1C07-8D4E-9892-ACA3945D40F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03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98F9FD3-286B-4EB2-8CE5-970A000ADCAF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C34FB95-7121-4ADD-A7A1-F7B715A95636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4EC12FA-AC8F-4ED2-A8C5-556DA22D8BB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5FD4B88-9F8E-4943-92C1-DEA071084D82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egnaposto note 1">
            <a:extLst>
              <a:ext uri="{FF2B5EF4-FFF2-40B4-BE49-F238E27FC236}">
                <a16:creationId xmlns:a16="http://schemas.microsoft.com/office/drawing/2014/main" xmlns="" id="{4ABEAFB2-C8C1-4F34-A670-C70337BC2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714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98F9FD3-286B-4EB2-8CE5-970A000ADCAF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C34FB95-7121-4ADD-A7A1-F7B715A95636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4EC12FA-AC8F-4ED2-A8C5-556DA22D8BB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5FD4B88-9F8E-4943-92C1-DEA071084D82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egnaposto note 1">
            <a:extLst>
              <a:ext uri="{FF2B5EF4-FFF2-40B4-BE49-F238E27FC236}">
                <a16:creationId xmlns:a16="http://schemas.microsoft.com/office/drawing/2014/main" xmlns="" id="{128992E1-04CD-4C85-A840-A45ABD841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593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98F9FD3-286B-4EB2-8CE5-970A000ADCAF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C34FB95-7121-4ADD-A7A1-F7B715A95636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4EC12FA-AC8F-4ED2-A8C5-556DA22D8BB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5FD4B88-9F8E-4943-92C1-DEA071084D82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egnaposto note 1">
            <a:extLst>
              <a:ext uri="{FF2B5EF4-FFF2-40B4-BE49-F238E27FC236}">
                <a16:creationId xmlns:a16="http://schemas.microsoft.com/office/drawing/2014/main" xmlns="" id="{660EED90-2DB5-409C-9611-0D2F8EB67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560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08A7-1C07-8D4E-9892-ACA3945D40FD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9152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98F9FD3-286B-4EB2-8CE5-970A000ADCAF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C34FB95-7121-4ADD-A7A1-F7B715A95636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4EC12FA-AC8F-4ED2-A8C5-556DA22D8BB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5FD4B88-9F8E-4943-92C1-DEA071084D82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Segnaposto note 1">
            <a:extLst>
              <a:ext uri="{FF2B5EF4-FFF2-40B4-BE49-F238E27FC236}">
                <a16:creationId xmlns:a16="http://schemas.microsoft.com/office/drawing/2014/main" xmlns="" id="{CE1841F3-821E-E642-9F5C-7794CA42E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471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98F9FD3-286B-4EB2-8CE5-970A000ADCAF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C34FB95-7121-4ADD-A7A1-F7B715A95636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4EC12FA-AC8F-4ED2-A8C5-556DA22D8BB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5FD4B88-9F8E-4943-92C1-DEA071084D82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7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8F9FD3-286B-4EB2-8CE5-970A000ADCAF}" type="slidenum">
              <a:rPr lang="it-IT" altLang="it-IT" sz="1200">
                <a:solidFill>
                  <a:srgbClr val="000000"/>
                </a:solidFill>
              </a:rPr>
              <a:pPr/>
              <a:t>18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AC34FB95-7121-4ADD-A7A1-F7B715A95636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18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44EC12FA-AC8F-4ED2-A8C5-556DA22D8BBD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18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</a:pPr>
            <a:fld id="{65FD4B88-9F8E-4943-92C1-DEA071084D82}" type="slidenum">
              <a:rPr lang="it-IT" altLang="it-IT" sz="1200">
                <a:solidFill>
                  <a:srgbClr val="000000"/>
                </a:solidFill>
              </a:rPr>
              <a:pPr algn="r">
                <a:buSzPct val="100000"/>
              </a:pPr>
              <a:t>18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32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solidFill>
            <a:srgbClr val="FFFFFF"/>
          </a:solidFill>
          <a:ln/>
        </p:spPr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52946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6672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450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865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380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894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3109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26251-3F56-42F5-9D95-D0B2421E5D81}" type="datetimeFigureOut">
              <a:rPr lang="it-IT" smtClean="0"/>
              <a:pPr/>
              <a:t>15/05/2025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858DF2-CFC9-4C2A-9491-E3977038D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164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825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26251-3F56-42F5-9D95-D0B2421E5D81}" type="datetimeFigureOut">
              <a:rPr lang="it-IT" smtClean="0"/>
              <a:pPr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858DF2-CFC9-4C2A-9491-E3977038D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3888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6721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xmlns="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xmlns="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xmlns="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xmlns="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xmlns="" val="424945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541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76" y="365125"/>
            <a:ext cx="8476735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6" y="2141537"/>
            <a:ext cx="11504140" cy="395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09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06282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254" y="1956999"/>
            <a:ext cx="4131697" cy="21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864" y="5733476"/>
            <a:ext cx="2035424" cy="1079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37DC112-7FE1-4949-997D-1BCC7F8E4CCE}"/>
              </a:ext>
            </a:extLst>
          </p:cNvPr>
          <p:cNvSpPr txBox="1"/>
          <p:nvPr userDrawn="1"/>
        </p:nvSpPr>
        <p:spPr>
          <a:xfrm>
            <a:off x="239350" y="6525020"/>
            <a:ext cx="105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xmlns="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4175787" y="6453336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986" y="600016"/>
            <a:ext cx="3432029" cy="18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93A713A-86A4-0241-BEA7-F8EB68F976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56020"/>
            <a:ext cx="12192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49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effectLst/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notesSlide" Target="../notesSlides/notesSlide8.xml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6" Type="http://schemas.openxmlformats.org/officeDocument/2006/relationships/diagramData" Target="../diagrams/data4.xml"/><Relationship Id="rId5" Type="http://schemas.openxmlformats.org/officeDocument/2006/relationships/image" Target="../media/image21.jpeg"/><Relationship Id="rId10" Type="http://schemas.microsoft.com/office/2007/relationships/diagramDrawing" Target="../diagrams/drawing4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9.jpeg"/><Relationship Id="rId9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1.png"/><Relationship Id="rId9" Type="http://schemas.microsoft.com/office/2007/relationships/diagramDrawing" Target="../diagrams/drawing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3.jpeg"/><Relationship Id="rId9" Type="http://schemas.microsoft.com/office/2007/relationships/diagramDrawing" Target="../diagrams/drawing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Scuola di Specializzazione in Ginecologia e Ostetricia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Direttore: Prof. Renato Seracchioli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Dipartimento di Scienze Mediche e Chirurgiche - DIMEC 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0436A8E4-9E0F-A0CB-A757-CF9DD6C22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816" y="4149080"/>
            <a:ext cx="705678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500"/>
              </a:spcBef>
              <a:buSzPct val="100000"/>
            </a:pPr>
            <a:r>
              <a:rPr lang="it-IT" alt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</a:rPr>
              <a:t>U. O. Ginecologia e Fisiopatologia della Riproduzione Umana  </a:t>
            </a:r>
          </a:p>
          <a:p>
            <a:pPr algn="ctr">
              <a:spcBef>
                <a:spcPts val="500"/>
              </a:spcBef>
              <a:buSzPct val="100000"/>
            </a:pPr>
            <a:r>
              <a:rPr lang="it-IT" alt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</a:rPr>
              <a:t>IRCCS Azienda Ospedaliero-Universitaria di Bologna </a:t>
            </a:r>
            <a:r>
              <a:rPr lang="it-IT" alt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</a:rPr>
              <a:t> Policlinico </a:t>
            </a:r>
            <a:r>
              <a:rPr lang="it-IT" alt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</a:rPr>
              <a:t>di </a:t>
            </a:r>
            <a:r>
              <a:rPr lang="it-IT" alt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</a:rPr>
              <a:t>Sant’Orsola</a:t>
            </a:r>
            <a:endParaRPr lang="it-IT" alt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07F6D150-C006-4633-0368-0DB3655E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856" y="3789040"/>
            <a:ext cx="6029238" cy="4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</a:rPr>
              <a:t>Dott.ssa Simona Del Forno</a:t>
            </a:r>
          </a:p>
        </p:txBody>
      </p:sp>
    </p:spTree>
    <p:extLst>
      <p:ext uri="{BB962C8B-B14F-4D97-AF65-F5344CB8AC3E}">
        <p14:creationId xmlns:p14="http://schemas.microsoft.com/office/powerpoint/2010/main" xmlns="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gione Emilia-Romag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93" y="1888595"/>
            <a:ext cx="5549485" cy="29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281900" y="250111"/>
            <a:ext cx="5789829" cy="107721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Ospedale Universitario (S.Orsola)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Maggiore hub regionale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ob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/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gyn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Centro di Ricerca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259497" y="1488486"/>
            <a:ext cx="5812232" cy="800219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Ospedale Maggiore di Bologna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Secondo hub ostetrico della Regione Emilia-Romagna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259497" y="2516969"/>
            <a:ext cx="5812232" cy="830997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Ospedale di Bentivoglio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Centro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Spoke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59497" y="3510755"/>
            <a:ext cx="5812232" cy="830997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Ospedale di Imola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Centro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Spoke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0061" y="5088883"/>
            <a:ext cx="3387994" cy="954107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Ospedale di Forlì e Ospedale di Faenza</a:t>
            </a:r>
          </a:p>
        </p:txBody>
      </p:sp>
      <p:cxnSp>
        <p:nvCxnSpPr>
          <p:cNvPr id="9" name="Connettore 1 8"/>
          <p:cNvCxnSpPr>
            <a:cxnSpLocks/>
          </p:cNvCxnSpPr>
          <p:nvPr/>
        </p:nvCxnSpPr>
        <p:spPr>
          <a:xfrm flipH="1">
            <a:off x="6094424" y="796415"/>
            <a:ext cx="9730" cy="317835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cxnSpLocks/>
            <a:endCxn id="3" idx="1"/>
          </p:cNvCxnSpPr>
          <p:nvPr/>
        </p:nvCxnSpPr>
        <p:spPr>
          <a:xfrm>
            <a:off x="6083327" y="788720"/>
            <a:ext cx="198573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3916017" y="2174531"/>
            <a:ext cx="216731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6081751" y="1934762"/>
            <a:ext cx="176170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059557" y="2963245"/>
            <a:ext cx="176170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105730" y="3974771"/>
            <a:ext cx="176170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916017" y="2174531"/>
            <a:ext cx="0" cy="97617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cxnSpLocks/>
          </p:cNvCxnSpPr>
          <p:nvPr/>
        </p:nvCxnSpPr>
        <p:spPr>
          <a:xfrm flipH="1">
            <a:off x="3506832" y="5478653"/>
            <a:ext cx="855923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4362755" y="4403307"/>
            <a:ext cx="0" cy="108317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olo 1">
            <a:extLst>
              <a:ext uri="{FF2B5EF4-FFF2-40B4-BE49-F238E27FC236}">
                <a16:creationId xmlns:a16="http://schemas.microsoft.com/office/drawing/2014/main" xmlns="" id="{2F7E7905-9252-4DC1-8183-D6F51E1A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84" y="271970"/>
            <a:ext cx="4484752" cy="1325563"/>
          </a:xfrm>
        </p:spPr>
        <p:txBody>
          <a:bodyPr>
            <a:normAutofit/>
          </a:bodyPr>
          <a:lstStyle/>
          <a:p>
            <a:r>
              <a:rPr lang="it-IT" dirty="0"/>
              <a:t>La rete formativa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ABC134F-C58A-7888-0A8C-0CDE4B3DBE07}"/>
              </a:ext>
            </a:extLst>
          </p:cNvPr>
          <p:cNvSpPr txBox="1"/>
          <p:nvPr/>
        </p:nvSpPr>
        <p:spPr>
          <a:xfrm>
            <a:off x="6257921" y="4421047"/>
            <a:ext cx="5790038" cy="830997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Ospedale di Rimini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Hub della Romagna</a:t>
            </a:r>
          </a:p>
        </p:txBody>
      </p:sp>
      <p:cxnSp>
        <p:nvCxnSpPr>
          <p:cNvPr id="4" name="Connettore 1 15">
            <a:extLst>
              <a:ext uri="{FF2B5EF4-FFF2-40B4-BE49-F238E27FC236}">
                <a16:creationId xmlns:a16="http://schemas.microsoft.com/office/drawing/2014/main" xmlns="" id="{7ADEA8B3-DCB6-02CE-9BA4-67C13936B18B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6069287" y="4836546"/>
            <a:ext cx="18863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8">
            <a:extLst>
              <a:ext uri="{FF2B5EF4-FFF2-40B4-BE49-F238E27FC236}">
                <a16:creationId xmlns:a16="http://schemas.microsoft.com/office/drawing/2014/main" xmlns="" id="{0F634339-65E5-BA8F-AED7-09361D62FB0A}"/>
              </a:ext>
            </a:extLst>
          </p:cNvPr>
          <p:cNvCxnSpPr>
            <a:cxnSpLocks/>
          </p:cNvCxnSpPr>
          <p:nvPr/>
        </p:nvCxnSpPr>
        <p:spPr>
          <a:xfrm>
            <a:off x="6059557" y="4341752"/>
            <a:ext cx="0" cy="49479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5">
            <a:extLst>
              <a:ext uri="{FF2B5EF4-FFF2-40B4-BE49-F238E27FC236}">
                <a16:creationId xmlns:a16="http://schemas.microsoft.com/office/drawing/2014/main" xmlns="" id="{8DB382C7-6E98-873E-4949-285B6E629465}"/>
              </a:ext>
            </a:extLst>
          </p:cNvPr>
          <p:cNvCxnSpPr>
            <a:cxnSpLocks/>
          </p:cNvCxnSpPr>
          <p:nvPr/>
        </p:nvCxnSpPr>
        <p:spPr>
          <a:xfrm>
            <a:off x="5702759" y="4368641"/>
            <a:ext cx="35658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991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E4FC9F-8165-439D-A3F5-5D10D52C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491" y="33582"/>
            <a:ext cx="10515600" cy="1325563"/>
          </a:xfrm>
        </p:spPr>
        <p:txBody>
          <a:bodyPr/>
          <a:lstStyle/>
          <a:p>
            <a:r>
              <a:rPr lang="it-IT" dirty="0"/>
              <a:t>Strutture Collegate</a:t>
            </a:r>
            <a:endParaRPr lang="en-US" dirty="0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xmlns="" id="{40B99E52-C694-487C-9AB5-4CFFF8838CA7}"/>
              </a:ext>
            </a:extLst>
          </p:cNvPr>
          <p:cNvSpPr/>
          <p:nvPr/>
        </p:nvSpPr>
        <p:spPr>
          <a:xfrm>
            <a:off x="6107102" y="2863850"/>
            <a:ext cx="973148" cy="565150"/>
          </a:xfrm>
          <a:custGeom>
            <a:avLst/>
            <a:gdLst>
              <a:gd name="connsiteX0" fmla="*/ 481023 w 973148"/>
              <a:gd name="connsiteY0" fmla="*/ 0 h 565150"/>
              <a:gd name="connsiteX1" fmla="*/ 973148 w 973148"/>
              <a:gd name="connsiteY1" fmla="*/ 282575 h 565150"/>
              <a:gd name="connsiteX2" fmla="*/ 481023 w 973148"/>
              <a:gd name="connsiteY2" fmla="*/ 565150 h 565150"/>
              <a:gd name="connsiteX3" fmla="*/ 72946 w 973148"/>
              <a:gd name="connsiteY3" fmla="*/ 440566 h 565150"/>
              <a:gd name="connsiteX4" fmla="*/ 47167 w 973148"/>
              <a:gd name="connsiteY4" fmla="*/ 413295 h 565150"/>
              <a:gd name="connsiteX5" fmla="*/ 38451 w 973148"/>
              <a:gd name="connsiteY5" fmla="*/ 403620 h 565150"/>
              <a:gd name="connsiteX6" fmla="*/ 0 w 973148"/>
              <a:gd name="connsiteY6" fmla="*/ 288881 h 565150"/>
              <a:gd name="connsiteX7" fmla="*/ 143308 w 973148"/>
              <a:gd name="connsiteY7" fmla="*/ 80445 h 565150"/>
              <a:gd name="connsiteX8" fmla="*/ 211731 w 973148"/>
              <a:gd name="connsiteY8" fmla="*/ 46433 h 565150"/>
              <a:gd name="connsiteX9" fmla="*/ 289466 w 973148"/>
              <a:gd name="connsiteY9" fmla="*/ 22206 h 565150"/>
              <a:gd name="connsiteX10" fmla="*/ 481023 w 973148"/>
              <a:gd name="connsiteY10" fmla="*/ 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3148" h="565150">
                <a:moveTo>
                  <a:pt x="481023" y="0"/>
                </a:moveTo>
                <a:cubicBezTo>
                  <a:pt x="752816" y="0"/>
                  <a:pt x="973148" y="126513"/>
                  <a:pt x="973148" y="282575"/>
                </a:cubicBezTo>
                <a:cubicBezTo>
                  <a:pt x="973148" y="438637"/>
                  <a:pt x="752816" y="565150"/>
                  <a:pt x="481023" y="565150"/>
                </a:cubicBezTo>
                <a:cubicBezTo>
                  <a:pt x="311153" y="565150"/>
                  <a:pt x="161384" y="515731"/>
                  <a:pt x="72946" y="440566"/>
                </a:cubicBezTo>
                <a:lnTo>
                  <a:pt x="47167" y="413295"/>
                </a:lnTo>
                <a:lnTo>
                  <a:pt x="38451" y="403620"/>
                </a:lnTo>
                <a:cubicBezTo>
                  <a:pt x="13691" y="368354"/>
                  <a:pt x="0" y="329581"/>
                  <a:pt x="0" y="288881"/>
                </a:cubicBezTo>
                <a:cubicBezTo>
                  <a:pt x="0" y="207482"/>
                  <a:pt x="54765" y="133788"/>
                  <a:pt x="143308" y="80445"/>
                </a:cubicBezTo>
                <a:lnTo>
                  <a:pt x="211731" y="46433"/>
                </a:lnTo>
                <a:lnTo>
                  <a:pt x="289466" y="22206"/>
                </a:lnTo>
                <a:cubicBezTo>
                  <a:pt x="348343" y="7907"/>
                  <a:pt x="413075" y="0"/>
                  <a:pt x="481023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xmlns="" id="{C8599589-8B0F-4C45-9F86-3C30E0CA1C77}"/>
              </a:ext>
            </a:extLst>
          </p:cNvPr>
          <p:cNvSpPr/>
          <p:nvPr/>
        </p:nvSpPr>
        <p:spPr>
          <a:xfrm>
            <a:off x="5988333" y="2950541"/>
            <a:ext cx="1091917" cy="7309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1AE18CCF-B3AB-470A-964B-B33D83E82B71}"/>
              </a:ext>
            </a:extLst>
          </p:cNvPr>
          <p:cNvSpPr/>
          <p:nvPr/>
        </p:nvSpPr>
        <p:spPr>
          <a:xfrm>
            <a:off x="7639665" y="3878826"/>
            <a:ext cx="833284" cy="553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3177A206-CB89-4FF7-A0D7-7D586A82F694}"/>
              </a:ext>
            </a:extLst>
          </p:cNvPr>
          <p:cNvSpPr/>
          <p:nvPr/>
        </p:nvSpPr>
        <p:spPr>
          <a:xfrm>
            <a:off x="5955" y="1722188"/>
            <a:ext cx="5081933" cy="3918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rgbClr val="C00000"/>
                </a:solidFill>
              </a:rPr>
              <a:t>Consultori di Bologna</a:t>
            </a:r>
            <a:endParaRPr lang="en-US" sz="28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8DAA00FE-D4FF-27A9-F184-BBF238AA6B4D}"/>
              </a:ext>
            </a:extLst>
          </p:cNvPr>
          <p:cNvSpPr/>
          <p:nvPr/>
        </p:nvSpPr>
        <p:spPr>
          <a:xfrm>
            <a:off x="5519936" y="1755339"/>
            <a:ext cx="6627579" cy="3918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Consultorio</a:t>
            </a:r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Roncati</a:t>
            </a:r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(S. </a:t>
            </a:r>
            <a:r>
              <a:rPr lang="en-US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Isaia</a:t>
            </a:r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Consultorio</a:t>
            </a:r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Beroaldo</a:t>
            </a:r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Consultorio</a:t>
            </a:r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di San Lazzaro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Consultorio</a:t>
            </a:r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Casalecchio</a:t>
            </a:r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di Reno</a:t>
            </a:r>
          </a:p>
        </p:txBody>
      </p:sp>
    </p:spTree>
    <p:extLst>
      <p:ext uri="{BB962C8B-B14F-4D97-AF65-F5344CB8AC3E}">
        <p14:creationId xmlns:p14="http://schemas.microsoft.com/office/powerpoint/2010/main" xmlns="" val="19016371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372" y="186222"/>
            <a:ext cx="12049628" cy="827570"/>
          </a:xfrm>
        </p:spPr>
        <p:txBody>
          <a:bodyPr>
            <a:normAutofit/>
          </a:bodyPr>
          <a:lstStyle/>
          <a:p>
            <a:r>
              <a:rPr lang="it-IT" sz="3600" dirty="0"/>
              <a:t>1. Numero di </a:t>
            </a:r>
            <a:r>
              <a:rPr lang="it-IT" sz="3600" dirty="0" smtClean="0"/>
              <a:t>procedure</a:t>
            </a:r>
            <a:r>
              <a:rPr lang="it-IT" sz="3600" dirty="0"/>
              <a:t>: ginecologia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79109" y="1065971"/>
          <a:ext cx="5716038" cy="488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2449">
                <a:tc gridSpan="2"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Visite ambulatoriali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3380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Ginecologia e 1° trimestre di gravidanza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52,303</a:t>
                      </a:r>
                    </a:p>
                    <a:p>
                      <a:pPr algn="ctr"/>
                      <a:r>
                        <a:rPr lang="it-IT" sz="20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(emergenze 19.7%)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208">
                <a:tc gridSpan="2">
                  <a:txBody>
                    <a:bodyPr/>
                    <a:lstStyle/>
                    <a:p>
                      <a:r>
                        <a:rPr lang="it-IT" sz="2800" b="1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Piccola/media chirurgia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208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Laparoscopia diagnostica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578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121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Procedure laparoscopiche minori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5,203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208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RCU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1,016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208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Isteroscopie diagnostiche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3,999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208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Isteroscopie operative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2,666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208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Conizzazioni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1,904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296855" y="1592229"/>
          <a:ext cx="5565913" cy="383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7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0623">
                <a:tc gridSpan="2"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Chirurgia maggiore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901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Isterectomie laparotomiche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426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949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Isterectomie vaginali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297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4949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Chirurgia vaginale per POP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827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7901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Chirurgia laparoscopica maggiore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1,909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7901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Chirurgia oncologica maggiore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607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572972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-214909" y="0"/>
            <a:ext cx="12505531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4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1004" y="355062"/>
            <a:ext cx="11913704" cy="1325563"/>
          </a:xfrm>
        </p:spPr>
        <p:txBody>
          <a:bodyPr>
            <a:normAutofit/>
          </a:bodyPr>
          <a:lstStyle/>
          <a:p>
            <a:r>
              <a:rPr lang="it-IT" dirty="0"/>
              <a:t>1. Numero di </a:t>
            </a:r>
            <a:r>
              <a:rPr lang="it-IT" dirty="0" smtClean="0"/>
              <a:t>procedure</a:t>
            </a:r>
            <a:r>
              <a:rPr lang="it-IT" dirty="0"/>
              <a:t>: ostetricia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40524" y="1544257"/>
          <a:ext cx="11654184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7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37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24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687">
                <a:tc>
                  <a:txBody>
                    <a:bodyPr/>
                    <a:lstStyle/>
                    <a:p>
                      <a:endParaRPr lang="it-IT" sz="2800" dirty="0">
                        <a:solidFill>
                          <a:srgbClr val="000000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S. Orsola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Rete Formativa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Numero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di parti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vaginali</a:t>
                      </a:r>
                      <a:endParaRPr lang="it-IT" sz="2800" dirty="0">
                        <a:solidFill>
                          <a:srgbClr val="000000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2558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7899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687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Induzioni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di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travaglio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di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parto</a:t>
                      </a:r>
                      <a:endParaRPr lang="it-IT" sz="2800" dirty="0">
                        <a:solidFill>
                          <a:srgbClr val="000000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667 (33.1%)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2087 (26.4%)</a:t>
                      </a:r>
                      <a:endParaRPr lang="it-IT" sz="2800" dirty="0">
                        <a:solidFill>
                          <a:srgbClr val="000000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Tagli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cesarei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elettivi</a:t>
                      </a:r>
                      <a:endParaRPr lang="it-IT" sz="2800" dirty="0">
                        <a:solidFill>
                          <a:srgbClr val="000000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650 (24,9%)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1008 (12.7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%)</a:t>
                      </a:r>
                      <a:endParaRPr lang="en-US" sz="28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687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Tagli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cesarei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urgenti</a:t>
                      </a:r>
                      <a:endParaRPr lang="it-IT" sz="2800" dirty="0">
                        <a:solidFill>
                          <a:srgbClr val="000000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143 (7.4%)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1156 (14.6%) </a:t>
                      </a:r>
                      <a:endParaRPr lang="it-IT" sz="2800" dirty="0">
                        <a:solidFill>
                          <a:srgbClr val="000000"/>
                        </a:solidFill>
                        <a:latin typeface="Franklin Gothic Medium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Parti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operativi</a:t>
                      </a:r>
                      <a:endParaRPr lang="en-US" sz="28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206 (11.6%)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306 (3.9%)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Assistenza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al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parto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podalico</a:t>
                      </a:r>
                      <a:endParaRPr lang="en-US" sz="28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Gravidanze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gemellari</a:t>
                      </a:r>
                      <a:endParaRPr lang="en-US" sz="28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104 (4.0 %)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379 (4,8%)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9565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276" y="365125"/>
            <a:ext cx="11436715" cy="1325563"/>
          </a:xfrm>
        </p:spPr>
        <p:txBody>
          <a:bodyPr>
            <a:normAutofit/>
          </a:bodyPr>
          <a:lstStyle/>
          <a:p>
            <a:r>
              <a:rPr lang="it-IT" dirty="0"/>
              <a:t>1. Numero di </a:t>
            </a:r>
            <a:r>
              <a:rPr lang="it-IT" dirty="0" smtClean="0"/>
              <a:t>procedure </a:t>
            </a:r>
            <a:r>
              <a:rPr lang="it-IT" dirty="0"/>
              <a:t>in ostetricia: </a:t>
            </a:r>
            <a:r>
              <a:rPr lang="it-IT" sz="3600" dirty="0"/>
              <a:t>Medicina Materno-Fetale e diagnosi prenatale, ospedale S.Orsola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1519" y="1912937"/>
            <a:ext cx="11504140" cy="3950344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000000"/>
                </a:solidFill>
              </a:rPr>
              <a:t>Gravidanze ad alto rischio</a:t>
            </a:r>
          </a:p>
          <a:p>
            <a:r>
              <a:rPr lang="it-IT" sz="3200" dirty="0">
                <a:solidFill>
                  <a:srgbClr val="000000"/>
                </a:solidFill>
              </a:rPr>
              <a:t>Gravidanze gemellari</a:t>
            </a:r>
          </a:p>
          <a:p>
            <a:r>
              <a:rPr lang="it-IT" sz="3200" dirty="0">
                <a:solidFill>
                  <a:srgbClr val="000000"/>
                </a:solidFill>
              </a:rPr>
              <a:t>Malattie infettive in gravidanza</a:t>
            </a:r>
          </a:p>
          <a:p>
            <a:r>
              <a:rPr lang="it-IT" sz="3200" dirty="0">
                <a:solidFill>
                  <a:srgbClr val="000000"/>
                </a:solidFill>
              </a:rPr>
              <a:t>Anomalie cardiache (centro di riferimento per la cardiologia e la cardiochirurgia pediatriche)</a:t>
            </a:r>
          </a:p>
          <a:p>
            <a:r>
              <a:rPr lang="it-IT" sz="3200" dirty="0">
                <a:solidFill>
                  <a:srgbClr val="000000"/>
                </a:solidFill>
              </a:rPr>
              <a:t>Anomalie del SNC (centro di riferimento per la neurochirurgia pediatrica</a:t>
            </a:r>
            <a:r>
              <a:rPr lang="it-IT" sz="3200" dirty="0" smtClean="0">
                <a:solidFill>
                  <a:srgbClr val="000000"/>
                </a:solidFill>
              </a:rPr>
              <a:t>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290795307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10127" y="2166730"/>
          <a:ext cx="11437316" cy="387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6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0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Ecografie ostetriche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3580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Ecografie morfologiche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1226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Test combinato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1562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2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Ecocardiografia fetale con consulenza cardiologica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427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Procedure invasive (amnio or CVS)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444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295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Trasfusioni fetali (3), Posizionamento di shunt toracico fetale (2), Valvuloplastica fetale (1)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Segnaposto contenuto 2"/>
          <p:cNvSpPr txBox="1">
            <a:spLocks/>
          </p:cNvSpPr>
          <p:nvPr/>
        </p:nvSpPr>
        <p:spPr>
          <a:xfrm>
            <a:off x="687860" y="-134525"/>
            <a:ext cx="11504140" cy="3950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72188" y="325369"/>
            <a:ext cx="11555985" cy="996536"/>
          </a:xfrm>
        </p:spPr>
        <p:txBody>
          <a:bodyPr>
            <a:normAutofit/>
          </a:bodyPr>
          <a:lstStyle/>
          <a:p>
            <a:r>
              <a:rPr lang="it-IT" dirty="0"/>
              <a:t>1. Numero di </a:t>
            </a:r>
            <a:r>
              <a:rPr lang="it-IT" dirty="0" smtClean="0"/>
              <a:t>procedure</a:t>
            </a:r>
            <a:r>
              <a:rPr lang="it-IT" dirty="0"/>
              <a:t>: diagnosi prenatale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153543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9C92E111-3461-C2EE-63CC-0CBFACC3F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1" y="476674"/>
            <a:ext cx="11233149" cy="648071"/>
          </a:xfrm>
        </p:spPr>
        <p:txBody>
          <a:bodyPr/>
          <a:lstStyle/>
          <a:p>
            <a:pPr algn="ctr"/>
            <a:r>
              <a:rPr lang="en-US" sz="3600" dirty="0"/>
              <a:t>Skills da </a:t>
            </a:r>
            <a:r>
              <a:rPr lang="en-US" sz="3600" dirty="0" err="1"/>
              <a:t>raggiungere</a:t>
            </a:r>
            <a:r>
              <a:rPr lang="en-US" sz="3600" dirty="0"/>
              <a:t> secondo il D.I. 68/2015</a:t>
            </a:r>
          </a:p>
        </p:txBody>
      </p:sp>
      <p:graphicFrame>
        <p:nvGraphicFramePr>
          <p:cNvPr id="5" name="Segnaposto testo 2">
            <a:extLst>
              <a:ext uri="{FF2B5EF4-FFF2-40B4-BE49-F238E27FC236}">
                <a16:creationId xmlns:a16="http://schemas.microsoft.com/office/drawing/2014/main" xmlns="" id="{4051BE68-5D8F-EB51-6B69-EE102F2D1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19764553"/>
              </p:ext>
            </p:extLst>
          </p:nvPr>
        </p:nvGraphicFramePr>
        <p:xfrm>
          <a:off x="839416" y="1268760"/>
          <a:ext cx="10441359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06346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xmlns="" id="{4C39D68B-4303-4C86-A30E-6FF1F222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19966" cy="1325563"/>
          </a:xfrm>
        </p:spPr>
        <p:txBody>
          <a:bodyPr/>
          <a:lstStyle/>
          <a:p>
            <a:r>
              <a:rPr lang="it-IT" dirty="0" smtClean="0"/>
              <a:t>Tirocinio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smtClean="0"/>
              <a:t>Programma </a:t>
            </a:r>
            <a:r>
              <a:rPr lang="it-IT" dirty="0"/>
              <a:t>di training</a:t>
            </a: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8E9800C-FA2A-47CD-8037-80DB1960B3EE}"/>
              </a:ext>
            </a:extLst>
          </p:cNvPr>
          <p:cNvSpPr txBox="1"/>
          <p:nvPr/>
        </p:nvSpPr>
        <p:spPr>
          <a:xfrm>
            <a:off x="4766661" y="1325563"/>
            <a:ext cx="3533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5 anni</a:t>
            </a:r>
          </a:p>
        </p:txBody>
      </p:sp>
      <p:pic>
        <p:nvPicPr>
          <p:cNvPr id="12" name="WhatsApp Video 2022-03-02 at 15.35.52" descr="WhatsApp Video 2022-03-02 at 15.35.52">
            <a:hlinkClick r:id="" action="ppaction://media"/>
            <a:extLst>
              <a:ext uri="{FF2B5EF4-FFF2-40B4-BE49-F238E27FC236}">
                <a16:creationId xmlns:a16="http://schemas.microsoft.com/office/drawing/2014/main" xmlns="" id="{6BCC678E-4ACF-4BE2-933F-48D8F8D5080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82972" y="0"/>
            <a:ext cx="2309028" cy="214931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9A23E2D4-0973-43D5-914C-F54FC3293D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08" y="1200154"/>
            <a:ext cx="3717344" cy="278800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787411A-E5DA-4770-9FAB-2B8ACF6924C0}"/>
              </a:ext>
            </a:extLst>
          </p:cNvPr>
          <p:cNvSpPr txBox="1"/>
          <p:nvPr/>
        </p:nvSpPr>
        <p:spPr>
          <a:xfrm>
            <a:off x="99102" y="4164097"/>
            <a:ext cx="4462561" cy="1631216"/>
          </a:xfrm>
          <a:prstGeom prst="rect">
            <a:avLst/>
          </a:prstGeom>
          <a:solidFill>
            <a:srgbClr val="BD2B0B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Gli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specializzandi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devono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inoltre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frequentare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Chirurgia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generale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/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della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mammella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Medicina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Interna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Anestesia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Rianimazione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 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B6492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16" name="CasellaDiTesto 10">
            <a:extLst>
              <a:ext uri="{FF2B5EF4-FFF2-40B4-BE49-F238E27FC236}">
                <a16:creationId xmlns:a16="http://schemas.microsoft.com/office/drawing/2014/main" xmlns="" id="{41DA6557-884C-D4C0-EE83-95E3533F98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87450666"/>
              </p:ext>
            </p:extLst>
          </p:nvPr>
        </p:nvGraphicFramePr>
        <p:xfrm>
          <a:off x="4766661" y="2029732"/>
          <a:ext cx="7113179" cy="391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48493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xmlns="" id="{4C39D68B-4303-4C86-A30E-6FF1F222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5" y="0"/>
            <a:ext cx="10819966" cy="1325563"/>
          </a:xfrm>
        </p:spPr>
        <p:txBody>
          <a:bodyPr/>
          <a:lstStyle/>
          <a:p>
            <a:r>
              <a:rPr lang="it-IT" dirty="0"/>
              <a:t>Programma di training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C50F1FA-08D3-4370-A092-0C4E76E7C31E}"/>
              </a:ext>
            </a:extLst>
          </p:cNvPr>
          <p:cNvSpPr txBox="1"/>
          <p:nvPr/>
        </p:nvSpPr>
        <p:spPr>
          <a:xfrm>
            <a:off x="97746" y="1633339"/>
            <a:ext cx="115835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e 4° anno.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turni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includono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attività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ambulatoriale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chirurgica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(I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assistente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 I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operatore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seconda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della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complessità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dell’intervento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chirurgico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dell’esperienza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Ultimo anno “</a:t>
            </a:r>
            <a:r>
              <a:rPr lang="en-GB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elettivo</a:t>
            </a: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”: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trascorso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interamente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nell’Unità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Ginecologia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en-GB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Ostetricia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a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seconda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della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preferenza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ogni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specializzando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it-IT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Immagine 14" descr="Immagine che contiene testo, interni, persona&#10;&#10;Descrizione generata automaticamente">
            <a:extLst>
              <a:ext uri="{FF2B5EF4-FFF2-40B4-BE49-F238E27FC236}">
                <a16:creationId xmlns:a16="http://schemas.microsoft.com/office/drawing/2014/main" xmlns="" id="{619DF7C7-C537-4C45-92E6-DEF07C20E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247" y="3880108"/>
            <a:ext cx="10992544" cy="229812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56D2E95-6D35-4238-BD94-6941C2089209}"/>
              </a:ext>
            </a:extLst>
          </p:cNvPr>
          <p:cNvSpPr txBox="1"/>
          <p:nvPr/>
        </p:nvSpPr>
        <p:spPr>
          <a:xfrm>
            <a:off x="3117750" y="894676"/>
            <a:ext cx="610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(3-4-5° anno, senior </a:t>
            </a:r>
            <a:r>
              <a:rPr lang="it-IT" sz="3200" b="1" dirty="0" err="1"/>
              <a:t>residents</a:t>
            </a:r>
            <a:r>
              <a:rPr lang="it-IT" sz="3200" b="1" dirty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7968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xmlns="" id="{4C39D68B-4303-4C86-A30E-6FF1F222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5" y="-63538"/>
            <a:ext cx="10819966" cy="951306"/>
          </a:xfrm>
        </p:spPr>
        <p:txBody>
          <a:bodyPr/>
          <a:lstStyle/>
          <a:p>
            <a:r>
              <a:rPr lang="en-US" dirty="0" err="1"/>
              <a:t>Programma</a:t>
            </a:r>
            <a:r>
              <a:rPr lang="en-US" dirty="0"/>
              <a:t> di training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xmlns="" id="{5E5D7AD8-8B73-4025-B27A-965644A29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16461453"/>
              </p:ext>
            </p:extLst>
          </p:nvPr>
        </p:nvGraphicFramePr>
        <p:xfrm>
          <a:off x="0" y="817319"/>
          <a:ext cx="12192000" cy="543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9466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71C401-110D-49A3-8946-018833A89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871C401-110D-49A3-8946-018833A89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871C401-110D-49A3-8946-018833A89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5871C401-110D-49A3-8946-018833A89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58972A-D109-40A1-BE50-F933D4949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258972A-D109-40A1-BE50-F933D4949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9258972A-D109-40A1-BE50-F933D4949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9258972A-D109-40A1-BE50-F933D4949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1B4E41-C4D1-412F-927F-3F6DA9CE1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2C1B4E41-C4D1-412F-927F-3F6DA9CE1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2C1B4E41-C4D1-412F-927F-3F6DA9CE1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2C1B4E41-C4D1-412F-927F-3F6DA9CE1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387A01-7E97-439B-AE40-B24DAF9FC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F2387A01-7E97-439B-AE40-B24DAF9FC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2387A01-7E97-439B-AE40-B24DAF9FC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F2387A01-7E97-439B-AE40-B24DAF9FC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16B18E-03DA-4AD5-9FF4-B0CBFFC3C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1816B18E-03DA-4AD5-9FF4-B0CBFFC3C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1816B18E-03DA-4AD5-9FF4-B0CBFFC3C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1816B18E-03DA-4AD5-9FF4-B0CBFFC3C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262C1D-A2BA-46DB-A715-DD6647038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9262C1D-A2BA-46DB-A715-DD6647038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9262C1D-A2BA-46DB-A715-DD6647038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29262C1D-A2BA-46DB-A715-DD6647038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59E902-C49F-4404-9DD5-37328408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959E902-C49F-4404-9DD5-37328408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7959E902-C49F-4404-9DD5-37328408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7959E902-C49F-4404-9DD5-373284082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3B6D06-4420-4161-99E1-FF3A5A411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213B6D06-4420-4161-99E1-FF3A5A411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213B6D06-4420-4161-99E1-FF3A5A411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213B6D06-4420-4161-99E1-FF3A5A411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7CBEEA-C428-4E18-843D-BA870278A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0A7CBEEA-C428-4E18-843D-BA870278A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0A7CBEEA-C428-4E18-843D-BA870278A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0A7CBEEA-C428-4E18-843D-BA870278A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812D7-3018-41EE-B418-1D2F4731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2F4812D7-3018-41EE-B418-1D2F4731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2F4812D7-3018-41EE-B418-1D2F4731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2F4812D7-3018-41EE-B418-1D2F47310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936010-89C7-49DA-AAF9-8BC73602B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42936010-89C7-49DA-AAF9-8BC73602B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42936010-89C7-49DA-AAF9-8BC73602B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42936010-89C7-49DA-AAF9-8BC73602B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35360" y="-56803"/>
            <a:ext cx="6646055" cy="1325563"/>
          </a:xfrm>
        </p:spPr>
        <p:txBody>
          <a:bodyPr>
            <a:noAutofit/>
          </a:bodyPr>
          <a:lstStyle/>
          <a:p>
            <a:r>
              <a:rPr lang="it-IT" sz="3600" dirty="0">
                <a:cs typeface="Calibri" pitchFamily="34" charset="0"/>
              </a:rPr>
              <a:t>Scuola di Ginecologia e Ostetricia di Bologna</a:t>
            </a:r>
            <a:endParaRPr lang="it-IT" sz="36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79514" y="1414072"/>
            <a:ext cx="7960702" cy="4823240"/>
          </a:xfrm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it-IT" sz="3200" dirty="0">
                <a:solidFill>
                  <a:srgbClr val="000000"/>
                </a:solidFill>
                <a:cs typeface="Calibri" pitchFamily="34" charset="0"/>
              </a:rPr>
              <a:t>Fondata nel XVIII secolo, presso la più antica Università del Mondo Occidentale</a:t>
            </a:r>
          </a:p>
          <a:p>
            <a:pPr marL="342900" indent="-342900"/>
            <a:r>
              <a:rPr lang="it-IT" sz="3200" dirty="0">
                <a:solidFill>
                  <a:srgbClr val="000000"/>
                </a:solidFill>
                <a:cs typeface="Calibri" pitchFamily="34" charset="0"/>
              </a:rPr>
              <a:t>Una delle Scuole di Specialità in Ginecologia e Ostetricia più </a:t>
            </a:r>
            <a:r>
              <a:rPr lang="it-IT" sz="3200" dirty="0" smtClean="0">
                <a:solidFill>
                  <a:srgbClr val="000000"/>
                </a:solidFill>
                <a:cs typeface="Calibri" pitchFamily="34" charset="0"/>
              </a:rPr>
              <a:t>ambite</a:t>
            </a:r>
          </a:p>
          <a:p>
            <a:pPr marL="342900" indent="-342900"/>
            <a:endParaRPr lang="it-IT" sz="3200" dirty="0">
              <a:solidFill>
                <a:srgbClr val="000000"/>
              </a:solidFill>
              <a:cs typeface="Calibri" pitchFamily="34" charset="0"/>
              <a:sym typeface="Wingdings" panose="05000000000000000000" pitchFamily="2" charset="2"/>
            </a:endParaRPr>
          </a:p>
          <a:p>
            <a:pPr marL="342900" indent="-342900"/>
            <a:r>
              <a:rPr lang="it-IT" sz="3200" i="1" dirty="0" smtClean="0">
                <a:solidFill>
                  <a:srgbClr val="000000"/>
                </a:solidFill>
                <a:cs typeface="Calibri" pitchFamily="34" charset="0"/>
              </a:rPr>
              <a:t>Obiettivi: </a:t>
            </a:r>
            <a:r>
              <a:rPr lang="it-IT" sz="3200" i="1" dirty="0">
                <a:solidFill>
                  <a:srgbClr val="000000"/>
                </a:solidFill>
                <a:cs typeface="Calibri" pitchFamily="34" charset="0"/>
              </a:rPr>
              <a:t>migliorare lo standard e la qualità della </a:t>
            </a:r>
            <a:r>
              <a:rPr lang="it-IT" sz="3200" i="1" dirty="0" smtClean="0">
                <a:solidFill>
                  <a:srgbClr val="000000"/>
                </a:solidFill>
                <a:cs typeface="Calibri" pitchFamily="34" charset="0"/>
              </a:rPr>
              <a:t>salute delle donne</a:t>
            </a:r>
            <a:r>
              <a:rPr lang="it-IT" sz="3200" i="1" dirty="0">
                <a:solidFill>
                  <a:srgbClr val="000000"/>
                </a:solidFill>
                <a:cs typeface="Calibri" pitchFamily="34" charset="0"/>
              </a:rPr>
              <a:t>, materno-fetale e neonatale</a:t>
            </a:r>
          </a:p>
          <a:p>
            <a:pPr marL="342900" indent="-342900"/>
            <a:r>
              <a:rPr lang="it-IT" sz="3200" dirty="0">
                <a:solidFill>
                  <a:srgbClr val="000000"/>
                </a:solidFill>
                <a:cs typeface="Calibri" pitchFamily="34" charset="0"/>
              </a:rPr>
              <a:t>Istruire e formare giovani specialisti in Ginecologia e Ostetricia esperti, aggiornati, competenti, coltivando le diverse inclinazioni di </a:t>
            </a:r>
            <a:r>
              <a:rPr lang="it-IT" sz="3200" dirty="0" smtClean="0">
                <a:solidFill>
                  <a:srgbClr val="000000"/>
                </a:solidFill>
                <a:cs typeface="Calibri" pitchFamily="34" charset="0"/>
              </a:rPr>
              <a:t>ciascuno</a:t>
            </a:r>
          </a:p>
          <a:p>
            <a:pPr marL="342900" indent="-342900"/>
            <a:endParaRPr lang="it-IT" sz="3200" dirty="0">
              <a:solidFill>
                <a:srgbClr val="000000"/>
              </a:solidFill>
              <a:cs typeface="Calibri" pitchFamily="34" charset="0"/>
            </a:endParaRPr>
          </a:p>
          <a:p>
            <a:pPr marL="342900" indent="-342900"/>
            <a:r>
              <a:rPr lang="it-IT" sz="3200" dirty="0" smtClean="0">
                <a:solidFill>
                  <a:srgbClr val="0070C0"/>
                </a:solidFill>
                <a:cs typeface="Calibri" pitchFamily="34" charset="0"/>
                <a:sym typeface="Wingdings" panose="05000000000000000000" pitchFamily="2" charset="2"/>
              </a:rPr>
              <a:t>134 </a:t>
            </a:r>
            <a:r>
              <a:rPr lang="it-IT" sz="3200" dirty="0">
                <a:solidFill>
                  <a:srgbClr val="0070C0"/>
                </a:solidFill>
                <a:cs typeface="Calibri" pitchFamily="34" charset="0"/>
                <a:sym typeface="Wingdings" panose="05000000000000000000" pitchFamily="2" charset="2"/>
              </a:rPr>
              <a:t>specializzandi attualmente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363" y="79514"/>
            <a:ext cx="4517115" cy="31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B5EC42D3-5B78-4504-87FA-CD826BA5B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1327" y="3233731"/>
            <a:ext cx="3488415" cy="28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1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xmlns="" id="{4C39D68B-4303-4C86-A30E-6FF1F222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16" y="-251123"/>
            <a:ext cx="10819966" cy="1325563"/>
          </a:xfrm>
        </p:spPr>
        <p:txBody>
          <a:bodyPr/>
          <a:lstStyle/>
          <a:p>
            <a:r>
              <a:rPr lang="en-US" dirty="0" err="1"/>
              <a:t>Programma</a:t>
            </a:r>
            <a:r>
              <a:rPr lang="en-US" dirty="0"/>
              <a:t> di training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653D0E9-3344-46D0-A605-6D7BE6D9E5BD}"/>
              </a:ext>
            </a:extLst>
          </p:cNvPr>
          <p:cNvSpPr txBox="1"/>
          <p:nvPr/>
        </p:nvSpPr>
        <p:spPr>
          <a:xfrm>
            <a:off x="3037205" y="933009"/>
            <a:ext cx="6611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Ostetricia e Medicina dell’età prenatale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00F22A7-3E8C-4EC8-8E43-88014315D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" t="19318"/>
          <a:stretch/>
        </p:blipFill>
        <p:spPr>
          <a:xfrm>
            <a:off x="9659858" y="2639505"/>
            <a:ext cx="2523433" cy="36353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FD50264-0D2A-495C-A56D-E7B51CC92B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98" r="3046" b="16752"/>
          <a:stretch/>
        </p:blipFill>
        <p:spPr>
          <a:xfrm>
            <a:off x="-21551" y="1187454"/>
            <a:ext cx="2910084" cy="3332317"/>
          </a:xfrm>
          <a:prstGeom prst="rect">
            <a:avLst/>
          </a:prstGeom>
        </p:spPr>
      </p:pic>
      <p:graphicFrame>
        <p:nvGraphicFramePr>
          <p:cNvPr id="17" name="CasellaDiTesto 14">
            <a:extLst>
              <a:ext uri="{FF2B5EF4-FFF2-40B4-BE49-F238E27FC236}">
                <a16:creationId xmlns:a16="http://schemas.microsoft.com/office/drawing/2014/main" xmlns="" id="{98E66604-A166-0ECB-2A36-A49F3E9313CE}"/>
              </a:ext>
            </a:extLst>
          </p:cNvPr>
          <p:cNvGraphicFramePr/>
          <p:nvPr/>
        </p:nvGraphicFramePr>
        <p:xfrm>
          <a:off x="3099921" y="1877301"/>
          <a:ext cx="6348549" cy="337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49707959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xmlns="" id="{4C39D68B-4303-4C86-A30E-6FF1F222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17" y="-171452"/>
            <a:ext cx="10819966" cy="1325563"/>
          </a:xfrm>
        </p:spPr>
        <p:txBody>
          <a:bodyPr/>
          <a:lstStyle/>
          <a:p>
            <a:r>
              <a:rPr lang="it-IT" dirty="0"/>
              <a:t>Programma di training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653D0E9-3344-46D0-A605-6D7BE6D9E5BD}"/>
              </a:ext>
            </a:extLst>
          </p:cNvPr>
          <p:cNvSpPr txBox="1"/>
          <p:nvPr/>
        </p:nvSpPr>
        <p:spPr>
          <a:xfrm>
            <a:off x="1826702" y="785920"/>
            <a:ext cx="853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Ginecologia e Fisiopatologia della Riproduzione Umana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D125BFA-6835-49CB-B716-778EB7229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0789" y="2033453"/>
            <a:ext cx="3161211" cy="421494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D1A50AD8-D422-446D-91ED-88D0102F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89941"/>
            <a:ext cx="4082483" cy="2502898"/>
          </a:xfrm>
          <a:prstGeom prst="rect">
            <a:avLst/>
          </a:prstGeom>
        </p:spPr>
      </p:pic>
      <p:graphicFrame>
        <p:nvGraphicFramePr>
          <p:cNvPr id="17" name="CasellaDiTesto 14">
            <a:extLst>
              <a:ext uri="{FF2B5EF4-FFF2-40B4-BE49-F238E27FC236}">
                <a16:creationId xmlns:a16="http://schemas.microsoft.com/office/drawing/2014/main" xmlns="" id="{3664FEF0-A580-D445-EFE2-162924571E26}"/>
              </a:ext>
            </a:extLst>
          </p:cNvPr>
          <p:cNvGraphicFramePr/>
          <p:nvPr/>
        </p:nvGraphicFramePr>
        <p:xfrm>
          <a:off x="4230903" y="1852795"/>
          <a:ext cx="4651466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46262490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xmlns="" id="{4C39D68B-4303-4C86-A30E-6FF1F222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5" y="0"/>
            <a:ext cx="10819966" cy="1325563"/>
          </a:xfrm>
        </p:spPr>
        <p:txBody>
          <a:bodyPr/>
          <a:lstStyle/>
          <a:p>
            <a:r>
              <a:rPr lang="it-IT" dirty="0"/>
              <a:t>Programma di training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4E1FF30-3E58-4A5A-A9CB-CA868BF5B2D9}"/>
              </a:ext>
            </a:extLst>
          </p:cNvPr>
          <p:cNvSpPr txBox="1"/>
          <p:nvPr/>
        </p:nvSpPr>
        <p:spPr>
          <a:xfrm>
            <a:off x="1497419" y="1187339"/>
            <a:ext cx="9197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Oncologia Ginecologica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D829E7E-DA07-436B-A191-1EAB96C41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2886" y="1863695"/>
            <a:ext cx="3050578" cy="40674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C003A33-5457-4FF3-85DA-9AB0D9F4A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124249"/>
            <a:ext cx="3959258" cy="3096360"/>
          </a:xfrm>
          <a:prstGeom prst="rect">
            <a:avLst/>
          </a:prstGeom>
        </p:spPr>
      </p:pic>
      <p:graphicFrame>
        <p:nvGraphicFramePr>
          <p:cNvPr id="2" name="CasellaDiTesto 14">
            <a:extLst>
              <a:ext uri="{FF2B5EF4-FFF2-40B4-BE49-F238E27FC236}">
                <a16:creationId xmlns:a16="http://schemas.microsoft.com/office/drawing/2014/main" xmlns="" id="{C6ED140F-39B6-3453-6FF6-E83FF862936D}"/>
              </a:ext>
            </a:extLst>
          </p:cNvPr>
          <p:cNvGraphicFramePr/>
          <p:nvPr/>
        </p:nvGraphicFramePr>
        <p:xfrm>
          <a:off x="4130339" y="2145480"/>
          <a:ext cx="4651466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57257483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xmlns="" id="{4C39D68B-4303-4C86-A30E-6FF1F222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5" y="0"/>
            <a:ext cx="10819966" cy="1325563"/>
          </a:xfrm>
        </p:spPr>
        <p:txBody>
          <a:bodyPr/>
          <a:lstStyle/>
          <a:p>
            <a:r>
              <a:rPr lang="it-IT" dirty="0"/>
              <a:t>Programma di training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08517721-CD11-489D-824B-0D05B82ABD2E}"/>
              </a:ext>
            </a:extLst>
          </p:cNvPr>
          <p:cNvSpPr txBox="1"/>
          <p:nvPr/>
        </p:nvSpPr>
        <p:spPr>
          <a:xfrm>
            <a:off x="565825" y="2613190"/>
            <a:ext cx="44018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Sala operatorial per pick-up </a:t>
            </a:r>
            <a:r>
              <a:rPr lang="en-GB" sz="2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ovocitario</a:t>
            </a:r>
            <a:r>
              <a:rPr lang="en-GB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reparto</a:t>
            </a:r>
            <a:r>
              <a:rPr lang="en-GB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di </a:t>
            </a:r>
            <a:r>
              <a:rPr lang="en-GB" sz="2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degenza</a:t>
            </a:r>
            <a:endParaRPr lang="en-GB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Attività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programmata</a:t>
            </a:r>
            <a:endParaRPr lang="en-GB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GB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 DM e uno </a:t>
            </a:r>
            <a:r>
              <a:rPr lang="en-GB" sz="2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specializzando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senior/junior</a:t>
            </a:r>
          </a:p>
          <a:p>
            <a:pPr>
              <a:lnSpc>
                <a:spcPct val="150000"/>
              </a:lnSpc>
            </a:pPr>
            <a:endParaRPr lang="en-GB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4500DBEE-41C1-486B-AE2B-9A4C89E9F84F}"/>
              </a:ext>
            </a:extLst>
          </p:cNvPr>
          <p:cNvSpPr txBox="1"/>
          <p:nvPr/>
        </p:nvSpPr>
        <p:spPr>
          <a:xfrm>
            <a:off x="5159896" y="2583790"/>
            <a:ext cx="753118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Attività</a:t>
            </a:r>
            <a:r>
              <a:rPr lang="en-GB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ambulatoriale</a:t>
            </a:r>
            <a:endParaRPr lang="en-GB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DM e uno </a:t>
            </a:r>
            <a:r>
              <a:rPr lang="en-GB" sz="2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specializzando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senior/junior:</a:t>
            </a:r>
            <a:endParaRPr lang="en-GB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GB" sz="2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Diagnosi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counselling e </a:t>
            </a:r>
            <a:r>
              <a:rPr lang="en-GB" sz="2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trattamento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dell’infertilità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femminile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maschile</a:t>
            </a:r>
            <a:endParaRPr lang="en-GB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GB" sz="2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Ambulatorio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fertility sparing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0A01A58-DBB4-46B7-AF55-F383E825CE32}"/>
              </a:ext>
            </a:extLst>
          </p:cNvPr>
          <p:cNvSpPr txBox="1"/>
          <p:nvPr/>
        </p:nvSpPr>
        <p:spPr>
          <a:xfrm>
            <a:off x="1754373" y="1287627"/>
            <a:ext cx="9197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Procreazione Medicalmente Assistita</a:t>
            </a:r>
          </a:p>
        </p:txBody>
      </p:sp>
    </p:spTree>
    <p:extLst>
      <p:ext uri="{BB962C8B-B14F-4D97-AF65-F5344CB8AC3E}">
        <p14:creationId xmlns:p14="http://schemas.microsoft.com/office/powerpoint/2010/main" xmlns="" val="74362638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xmlns="" id="{4C39D68B-4303-4C86-A30E-6FF1F222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5" y="0"/>
            <a:ext cx="10819966" cy="1325563"/>
          </a:xfrm>
        </p:spPr>
        <p:txBody>
          <a:bodyPr/>
          <a:lstStyle/>
          <a:p>
            <a:r>
              <a:rPr lang="it-IT" dirty="0"/>
              <a:t>Programma di training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0A01A58-DBB4-46B7-AF55-F383E825CE32}"/>
              </a:ext>
            </a:extLst>
          </p:cNvPr>
          <p:cNvSpPr txBox="1"/>
          <p:nvPr/>
        </p:nvSpPr>
        <p:spPr>
          <a:xfrm>
            <a:off x="1719539" y="1173802"/>
            <a:ext cx="9197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Pronto Soccorso Ostetrico/Ginecologico e Sala Parto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E5D25A4-27C8-4C14-809C-E119EEC38B6B}"/>
              </a:ext>
            </a:extLst>
          </p:cNvPr>
          <p:cNvSpPr txBox="1"/>
          <p:nvPr/>
        </p:nvSpPr>
        <p:spPr>
          <a:xfrm>
            <a:off x="3178627" y="2688747"/>
            <a:ext cx="5834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0000"/>
                </a:solidFill>
                <a:latin typeface="Calibri "/>
              </a:rPr>
              <a:t>2 </a:t>
            </a:r>
            <a:r>
              <a:rPr lang="it-IT" sz="2000" b="1" dirty="0">
                <a:solidFill>
                  <a:srgbClr val="000000"/>
                </a:solidFill>
                <a:latin typeface="Calibri "/>
              </a:rPr>
              <a:t>DM </a:t>
            </a:r>
            <a:r>
              <a:rPr lang="it-IT" sz="2000" dirty="0">
                <a:solidFill>
                  <a:srgbClr val="000000"/>
                </a:solidFill>
                <a:latin typeface="Calibri "/>
              </a:rPr>
              <a:t>(uno con competenze più ginecologiche e uno più ostetriche)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Calibri "/>
              </a:rPr>
              <a:t>2 Specializzandi </a:t>
            </a:r>
            <a:r>
              <a:rPr lang="it-IT" sz="2000" b="1" dirty="0">
                <a:solidFill>
                  <a:srgbClr val="000000"/>
                </a:solidFill>
                <a:latin typeface="Calibri "/>
              </a:rPr>
              <a:t>senior </a:t>
            </a:r>
            <a:r>
              <a:rPr lang="it-IT" sz="2000" dirty="0" smtClean="0">
                <a:solidFill>
                  <a:srgbClr val="000000"/>
                </a:solidFill>
                <a:latin typeface="Calibri "/>
              </a:rPr>
              <a:t>(1 PS </a:t>
            </a:r>
            <a:r>
              <a:rPr lang="it-IT" sz="2000" dirty="0">
                <a:solidFill>
                  <a:srgbClr val="000000"/>
                </a:solidFill>
                <a:latin typeface="Calibri "/>
              </a:rPr>
              <a:t>ostetrico e </a:t>
            </a:r>
            <a:r>
              <a:rPr lang="it-IT" sz="2000" dirty="0" smtClean="0">
                <a:solidFill>
                  <a:srgbClr val="000000"/>
                </a:solidFill>
                <a:latin typeface="Calibri "/>
              </a:rPr>
              <a:t>1 sala </a:t>
            </a:r>
            <a:r>
              <a:rPr lang="it-IT" sz="2000" dirty="0">
                <a:solidFill>
                  <a:srgbClr val="000000"/>
                </a:solidFill>
                <a:latin typeface="Calibri "/>
              </a:rPr>
              <a:t>parto)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alibri "/>
              </a:rPr>
              <a:t>Specializzando </a:t>
            </a:r>
            <a:r>
              <a:rPr lang="it-IT" sz="2000" b="1" dirty="0">
                <a:solidFill>
                  <a:srgbClr val="000000"/>
                </a:solidFill>
                <a:latin typeface="Calibri "/>
              </a:rPr>
              <a:t>junior </a:t>
            </a:r>
            <a:r>
              <a:rPr lang="it-IT" sz="2000" dirty="0">
                <a:solidFill>
                  <a:srgbClr val="000000"/>
                </a:solidFill>
                <a:latin typeface="Calibri "/>
              </a:rPr>
              <a:t>(PS ginecologico e sala parto)</a:t>
            </a:r>
            <a:endParaRPr lang="en-US" sz="2000" dirty="0">
              <a:solidFill>
                <a:srgbClr val="000000"/>
              </a:solidFill>
              <a:latin typeface="Calibri 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E645691-1A4C-4E4B-A7DE-86C0D33BC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8577"/>
            <a:ext cx="2835484" cy="450063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E5F969C-1CC5-480B-9E10-E5A4C0E56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6388" y="2288627"/>
            <a:ext cx="3065612" cy="30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85898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xmlns="" id="{4C39D68B-4303-4C86-A30E-6FF1F222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04" y="-140867"/>
            <a:ext cx="10819966" cy="1325563"/>
          </a:xfrm>
        </p:spPr>
        <p:txBody>
          <a:bodyPr/>
          <a:lstStyle/>
          <a:p>
            <a:r>
              <a:rPr lang="it-IT" dirty="0"/>
              <a:t>Programma di training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653D0E9-3344-46D0-A605-6D7BE6D9E5BD}"/>
              </a:ext>
            </a:extLst>
          </p:cNvPr>
          <p:cNvSpPr txBox="1"/>
          <p:nvPr/>
        </p:nvSpPr>
        <p:spPr>
          <a:xfrm>
            <a:off x="1765005" y="1047258"/>
            <a:ext cx="9197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Sala Operatoria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4500DBEE-41C1-486B-AE2B-9A4C89E9F84F}"/>
              </a:ext>
            </a:extLst>
          </p:cNvPr>
          <p:cNvSpPr txBox="1"/>
          <p:nvPr/>
        </p:nvSpPr>
        <p:spPr>
          <a:xfrm>
            <a:off x="3388462" y="1393555"/>
            <a:ext cx="5510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GB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Dirigente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Medico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(Primo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operatore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 primo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assistente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specializzando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senior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(Primo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assistente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 primo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operatore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specializzando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junior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(Primo o secondo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assistente</a:t>
            </a:r>
            <a:endParaRPr lang="en-GB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n-GB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magine 5" descr="Immagine che contiene interni, pavimento, soffitto, lavorando&#10;&#10;Descrizione generata automaticamente">
            <a:extLst>
              <a:ext uri="{FF2B5EF4-FFF2-40B4-BE49-F238E27FC236}">
                <a16:creationId xmlns:a16="http://schemas.microsoft.com/office/drawing/2014/main" xmlns="" id="{5E390FF0-5C9F-4ADC-915E-21FC26C87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0205" y="2271628"/>
            <a:ext cx="3477305" cy="458637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3ECFA89-0765-44A0-AC3A-6F8EACFF1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393" y="1047258"/>
            <a:ext cx="3411855" cy="58107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99FA662-EADF-4A7C-84D3-A1BAE358B1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462" y="3860074"/>
            <a:ext cx="5352381" cy="29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15829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E72F54D2-95EF-4BFC-8739-076EF9FA6D8A}"/>
              </a:ext>
            </a:extLst>
          </p:cNvPr>
          <p:cNvSpPr txBox="1">
            <a:spLocks/>
          </p:cNvSpPr>
          <p:nvPr/>
        </p:nvSpPr>
        <p:spPr>
          <a:xfrm>
            <a:off x="551384" y="5486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/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it-IT" sz="3600" dirty="0" err="1">
                <a:solidFill>
                  <a:srgbClr val="0070C0"/>
                </a:solidFill>
              </a:rPr>
              <a:t>LogBook</a:t>
            </a:r>
            <a:r>
              <a:rPr lang="it-IT" sz="3600" dirty="0">
                <a:solidFill>
                  <a:srgbClr val="0070C0"/>
                </a:solidFill>
              </a:rPr>
              <a:t> Universitario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ACBCC80-4373-43D9-90BD-4367B3C87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69" r="2000" b="9080"/>
          <a:stretch/>
        </p:blipFill>
        <p:spPr>
          <a:xfrm>
            <a:off x="623392" y="1556792"/>
            <a:ext cx="10249975" cy="480374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A8E1900-5A97-423A-A6BE-7683FA18B18B}"/>
              </a:ext>
            </a:extLst>
          </p:cNvPr>
          <p:cNvSpPr/>
          <p:nvPr/>
        </p:nvSpPr>
        <p:spPr>
          <a:xfrm>
            <a:off x="623392" y="2708920"/>
            <a:ext cx="1297577" cy="270265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E72F54D2-95EF-4BFC-8739-076EF9FA6D8A}"/>
              </a:ext>
            </a:extLst>
          </p:cNvPr>
          <p:cNvSpPr txBox="1">
            <a:spLocks/>
          </p:cNvSpPr>
          <p:nvPr/>
        </p:nvSpPr>
        <p:spPr>
          <a:xfrm>
            <a:off x="486659" y="-74913"/>
            <a:ext cx="11081949" cy="1055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/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it-IT" sz="4000" dirty="0"/>
              <a:t>Valutazione delle competenze e delle conoscenze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383197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E72F54D2-95EF-4BFC-8739-076EF9FA6D8A}"/>
              </a:ext>
            </a:extLst>
          </p:cNvPr>
          <p:cNvSpPr txBox="1">
            <a:spLocks/>
          </p:cNvSpPr>
          <p:nvPr/>
        </p:nvSpPr>
        <p:spPr>
          <a:xfrm>
            <a:off x="838200" y="-111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/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it-IT" sz="3600" dirty="0" err="1">
                <a:solidFill>
                  <a:srgbClr val="0070C0"/>
                </a:solidFill>
              </a:rPr>
              <a:t>LogBook</a:t>
            </a:r>
            <a:r>
              <a:rPr lang="it-IT" sz="3600" dirty="0">
                <a:solidFill>
                  <a:srgbClr val="0070C0"/>
                </a:solidFill>
              </a:rPr>
              <a:t> Universitario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477021F-E116-439C-AF77-D911163A8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97" r="1072" b="8825"/>
          <a:stretch/>
        </p:blipFill>
        <p:spPr>
          <a:xfrm>
            <a:off x="374468" y="1213598"/>
            <a:ext cx="10894422" cy="506571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A8E1900-5A97-423A-A6BE-7683FA18B18B}"/>
              </a:ext>
            </a:extLst>
          </p:cNvPr>
          <p:cNvSpPr/>
          <p:nvPr/>
        </p:nvSpPr>
        <p:spPr>
          <a:xfrm>
            <a:off x="374468" y="2404028"/>
            <a:ext cx="1297577" cy="270265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838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3">
            <a:extLst>
              <a:ext uri="{FF2B5EF4-FFF2-40B4-BE49-F238E27FC236}">
                <a16:creationId xmlns:a16="http://schemas.microsoft.com/office/drawing/2014/main" xmlns="" id="{5D7F64A8-D625-4F61-A290-B499BB62A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8" descr="Libri">
            <a:extLst>
              <a:ext uri="{FF2B5EF4-FFF2-40B4-BE49-F238E27FC236}">
                <a16:creationId xmlns:a16="http://schemas.microsoft.com/office/drawing/2014/main" xmlns="" id="{51918167-9719-2B2C-DFC0-C396955BC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40" name="CasellaDiTesto 4">
            <a:extLst>
              <a:ext uri="{FF2B5EF4-FFF2-40B4-BE49-F238E27FC236}">
                <a16:creationId xmlns:a16="http://schemas.microsoft.com/office/drawing/2014/main" xmlns="" id="{810F9352-264F-4CBA-A08F-1FA51C019D13}"/>
              </a:ext>
            </a:extLst>
          </p:cNvPr>
          <p:cNvSpPr txBox="1"/>
          <p:nvPr/>
        </p:nvSpPr>
        <p:spPr>
          <a:xfrm>
            <a:off x="1991544" y="1556792"/>
            <a:ext cx="9433048" cy="4395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Ogni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specializzando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deve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riportare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le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attività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svolte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giorno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per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giorno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sul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proprio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LogBook</a:t>
            </a:r>
            <a:endParaRPr lang="en-US" sz="2000" b="1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Ogni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mesi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gli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specializzandi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sottopongono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al proprio tutor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una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scheda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valutazione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, per il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monitoraggio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della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loro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formazione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, in cui le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competenze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, le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conoscenze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e il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grado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autonomia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nelle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singole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attività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sono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valutati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dal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referente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per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ogni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specifica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branca</a:t>
            </a:r>
            <a:endParaRPr lang="en-US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I tutor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hanno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il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compito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di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verificare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che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qualità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dell’insegnamento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e il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progresso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di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ciascuno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specializzando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siano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soddisfacenti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e in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accordo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quanto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richiesto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per </a:t>
            </a:r>
            <a:r>
              <a:rPr lang="en-US" sz="20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ogni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anno 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di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specializzazione</a:t>
            </a:r>
            <a:endParaRPr lang="en-US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ESAME </a:t>
            </a:r>
            <a:r>
              <a:rPr lang="en-US" sz="2000" b="1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annuale</a:t>
            </a:r>
            <a:r>
              <a:rPr 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Ogni</a:t>
            </a:r>
            <a:r>
              <a:rPr lang="en-US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anno,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gli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specializzandi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vengono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sottoposti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una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valutazione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teorica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pratica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da parte del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Direttore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della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Scuola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Specializzazione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per il passaggio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all’anno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successivo</a:t>
            </a:r>
            <a:endParaRPr lang="en-US" sz="20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pic>
        <p:nvPicPr>
          <p:cNvPr id="41" name="Graphic 10" descr="Libri">
            <a:extLst>
              <a:ext uri="{FF2B5EF4-FFF2-40B4-BE49-F238E27FC236}">
                <a16:creationId xmlns:a16="http://schemas.microsoft.com/office/drawing/2014/main" xmlns="" id="{48683344-221C-47E0-861E-6EB25E448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E72F54D2-95EF-4BFC-8739-076EF9FA6D8A}"/>
              </a:ext>
            </a:extLst>
          </p:cNvPr>
          <p:cNvSpPr txBox="1">
            <a:spLocks/>
          </p:cNvSpPr>
          <p:nvPr/>
        </p:nvSpPr>
        <p:spPr>
          <a:xfrm>
            <a:off x="486659" y="-74914"/>
            <a:ext cx="11218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/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it-IT" sz="4000" dirty="0"/>
              <a:t>Valutazione delle competenze e delle conoscenze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772814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CD3F9165-9382-4ABB-AC86-3A46E03A1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48680"/>
            <a:ext cx="11233149" cy="648071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Sbocchi occupazionali</a:t>
            </a:r>
          </a:p>
        </p:txBody>
      </p:sp>
      <p:graphicFrame>
        <p:nvGraphicFramePr>
          <p:cNvPr id="5" name="Segnaposto testo 2">
            <a:extLst>
              <a:ext uri="{FF2B5EF4-FFF2-40B4-BE49-F238E27FC236}">
                <a16:creationId xmlns:a16="http://schemas.microsoft.com/office/drawing/2014/main" xmlns="" id="{57CEA65F-0DC5-4AAE-91CE-AEACFC50B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72986025"/>
              </p:ext>
            </p:extLst>
          </p:nvPr>
        </p:nvGraphicFramePr>
        <p:xfrm>
          <a:off x="695400" y="1628800"/>
          <a:ext cx="10585177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0697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sz="3200" dirty="0"/>
              <a:t>Piano didattico della Scuola </a:t>
            </a:r>
          </a:p>
          <a:p>
            <a:pPr algn="ctr"/>
            <a:r>
              <a:rPr lang="it-IT" sz="3200" dirty="0"/>
              <a:t>Didattica frontale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xmlns="" id="{6889B9AF-39B1-8031-F750-BE86D43BC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06142944"/>
              </p:ext>
            </p:extLst>
          </p:nvPr>
        </p:nvGraphicFramePr>
        <p:xfrm>
          <a:off x="527051" y="1412777"/>
          <a:ext cx="10753525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98333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487488" y="3717032"/>
            <a:ext cx="9217024" cy="432370"/>
          </a:xfrm>
        </p:spPr>
        <p:txBody>
          <a:bodyPr/>
          <a:lstStyle/>
          <a:p>
            <a:r>
              <a:rPr lang="it-IT" dirty="0"/>
              <a:t>Prof. Renato Seracchioli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415480" y="4221088"/>
            <a:ext cx="9313035" cy="936103"/>
          </a:xfrm>
        </p:spPr>
        <p:txBody>
          <a:bodyPr/>
          <a:lstStyle/>
          <a:p>
            <a:r>
              <a:rPr lang="it-IT" dirty="0"/>
              <a:t>DIMEC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renato.seracchioli@unibo.it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07F6D150-C006-4633-0368-0DB3655E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6" y="3140968"/>
            <a:ext cx="6029238" cy="4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Dott.ssa Simona Del Forno</a:t>
            </a:r>
          </a:p>
        </p:txBody>
      </p:sp>
    </p:spTree>
    <p:extLst>
      <p:ext uri="{BB962C8B-B14F-4D97-AF65-F5344CB8AC3E}">
        <p14:creationId xmlns:p14="http://schemas.microsoft.com/office/powerpoint/2010/main" xmlns="" val="225496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167F7FEE-197A-4F11-A11F-6F7C9D0ED298}"/>
              </a:ext>
            </a:extLst>
          </p:cNvPr>
          <p:cNvSpPr txBox="1">
            <a:spLocks/>
          </p:cNvSpPr>
          <p:nvPr/>
        </p:nvSpPr>
        <p:spPr>
          <a:xfrm>
            <a:off x="1177834" y="-123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/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Corsi e </a:t>
            </a: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lezioni: Ostetricia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C28D6FA-27FA-47AA-8E97-E5AE92165D5D}"/>
              </a:ext>
            </a:extLst>
          </p:cNvPr>
          <p:cNvSpPr txBox="1"/>
          <p:nvPr/>
        </p:nvSpPr>
        <p:spPr>
          <a:xfrm>
            <a:off x="481252" y="2090172"/>
            <a:ext cx="6468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Meeting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ostetrici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con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presentazione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casi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discussione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della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letteratura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delle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linee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guida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Pazienti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ricoverate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medicina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materno-fetale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gravidanze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rischio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Casi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clinici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ambulatoriali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anomalie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fetali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casi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ecografici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2D37F5B-3732-4871-9F73-EEA458894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29" r="391" b="39937"/>
          <a:stretch/>
        </p:blipFill>
        <p:spPr>
          <a:xfrm>
            <a:off x="7408527" y="1297578"/>
            <a:ext cx="4652844" cy="44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92030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6D0A143-6B4D-482B-A296-DC9FC6BA73BA}"/>
              </a:ext>
            </a:extLst>
          </p:cNvPr>
          <p:cNvSpPr txBox="1"/>
          <p:nvPr/>
        </p:nvSpPr>
        <p:spPr>
          <a:xfrm>
            <a:off x="6226629" y="1766989"/>
            <a:ext cx="56109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Meeting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ginecologico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settimanale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Pazienti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ricoverate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in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reparto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urgenze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ginecologiche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Gruppo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oncologico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multidisciplinare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Meeting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ginecologico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per la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gestione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delle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pazienti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con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endometriosi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incontri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del PDTA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regionale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Immagine 5" descr="Immagine che contiene persona, pavimento, interni, inpiedi&#10;&#10;Descrizione generata automaticamente">
            <a:extLst>
              <a:ext uri="{FF2B5EF4-FFF2-40B4-BE49-F238E27FC236}">
                <a16:creationId xmlns:a16="http://schemas.microsoft.com/office/drawing/2014/main" xmlns="" id="{B85DA7C0-B34A-D449-A02C-EAD6D2C55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59" y="1766989"/>
            <a:ext cx="5345490" cy="36688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E72F54D2-95EF-4BFC-8739-076EF9FA6D8A}"/>
              </a:ext>
            </a:extLst>
          </p:cNvPr>
          <p:cNvSpPr txBox="1">
            <a:spLocks/>
          </p:cNvSpPr>
          <p:nvPr/>
        </p:nvSpPr>
        <p:spPr>
          <a:xfrm>
            <a:off x="1195252" y="1548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/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Corsi e </a:t>
            </a: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lezioni: Ginecologia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738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E72F54D2-95EF-4BFC-8739-076EF9FA6D8A}"/>
              </a:ext>
            </a:extLst>
          </p:cNvPr>
          <p:cNvSpPr txBox="1">
            <a:spLocks/>
          </p:cNvSpPr>
          <p:nvPr/>
        </p:nvSpPr>
        <p:spPr>
          <a:xfrm>
            <a:off x="115171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/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Corsi e lezioni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0CC6A87-5B4E-4750-A868-516F6A0857DF}"/>
              </a:ext>
            </a:extLst>
          </p:cNvPr>
          <p:cNvSpPr txBox="1"/>
          <p:nvPr/>
        </p:nvSpPr>
        <p:spPr>
          <a:xfrm>
            <a:off x="57479" y="1333754"/>
            <a:ext cx="6508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Webinar e congressi/corsi in presenza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gratuiti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per tutti gli specializzandi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B6492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Corsi e master universitari, </a:t>
            </a:r>
            <a:r>
              <a:rPr lang="it-IT" b="1" dirty="0">
                <a:solidFill>
                  <a:srgbClr val="B64926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AF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B6492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858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Chirurgia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mininvasiva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(master internazionale)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B6492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858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rgbClr val="B64926"/>
                </a:solidFill>
                <a:latin typeface="Calibri" pitchFamily="34" charset="0"/>
                <a:cs typeface="Calibri" pitchFamily="34" charset="0"/>
              </a:rPr>
              <a:t>Ecografia </a:t>
            </a:r>
            <a:r>
              <a:rPr lang="it-IT" dirty="0" smtClean="0">
                <a:solidFill>
                  <a:srgbClr val="B64926"/>
                </a:solidFill>
                <a:latin typeface="Calibri" pitchFamily="34" charset="0"/>
                <a:cs typeface="Calibri" pitchFamily="34" charset="0"/>
              </a:rPr>
              <a:t>ginecologica (CAF) ed Ostetricia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B6492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858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Oncologia ginecologica</a:t>
            </a:r>
          </a:p>
          <a:p>
            <a:pPr marL="10858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Endocrinologia ginecologica (CAF)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B6492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858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PMA</a:t>
            </a:r>
          </a:p>
          <a:p>
            <a:pPr marL="74295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B6492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Journal Club </a:t>
            </a:r>
            <a:r>
              <a:rPr lang="it-IT" b="1" dirty="0" smtClean="0">
                <a:solidFill>
                  <a:srgbClr val="B64926"/>
                </a:solidFill>
                <a:latin typeface="Calibri" pitchFamily="34" charset="0"/>
                <a:cs typeface="Calibri" pitchFamily="34" charset="0"/>
              </a:rPr>
              <a:t>mensile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lang="it-IT" dirty="0">
                <a:solidFill>
                  <a:srgbClr val="B64926"/>
                </a:solidFill>
                <a:latin typeface="Calibri" pitchFamily="34" charset="0"/>
                <a:cs typeface="Calibri" pitchFamily="34" charset="0"/>
              </a:rPr>
              <a:t>con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discussione di evidenze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scientifiche, raccomandazioni,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linee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guida,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articoli</a:t>
            </a:r>
          </a:p>
        </p:txBody>
      </p:sp>
      <p:pic>
        <p:nvPicPr>
          <p:cNvPr id="8" name="Immagine 7" descr="Immagine che contiene interni, persona, persone, gruppo&#10;&#10;Descrizione generata automaticamente">
            <a:extLst>
              <a:ext uri="{FF2B5EF4-FFF2-40B4-BE49-F238E27FC236}">
                <a16:creationId xmlns:a16="http://schemas.microsoft.com/office/drawing/2014/main" xmlns="" id="{2D28380A-CF60-441E-AE6D-9E5BD23AD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6263" y="1262262"/>
            <a:ext cx="5529943" cy="328230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A7BB836-74FD-4E90-8BD0-DD4A6299B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4869160"/>
            <a:ext cx="7032104" cy="152709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2D7F751-EFD5-4280-83AE-0325B8C02A01}"/>
              </a:ext>
            </a:extLst>
          </p:cNvPr>
          <p:cNvSpPr txBox="1"/>
          <p:nvPr/>
        </p:nvSpPr>
        <p:spPr>
          <a:xfrm>
            <a:off x="7863839" y="5139187"/>
            <a:ext cx="3916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https://www.facebook.com/Bologna-ObGyn-Journal-Club-106890304900420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C823325-A0AE-4327-9C0D-3BEF838061BA}"/>
              </a:ext>
            </a:extLst>
          </p:cNvPr>
          <p:cNvSpPr/>
          <p:nvPr/>
        </p:nvSpPr>
        <p:spPr>
          <a:xfrm>
            <a:off x="4542412" y="5733256"/>
            <a:ext cx="2849732" cy="523783"/>
          </a:xfrm>
          <a:prstGeom prst="rect">
            <a:avLst/>
          </a:prstGeom>
          <a:solidFill>
            <a:srgbClr val="242526"/>
          </a:solidFill>
          <a:ln>
            <a:solidFill>
              <a:srgbClr val="242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633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E72F54D2-95EF-4BFC-8739-076EF9FA6D8A}"/>
              </a:ext>
            </a:extLst>
          </p:cNvPr>
          <p:cNvSpPr txBox="1">
            <a:spLocks/>
          </p:cNvSpPr>
          <p:nvPr/>
        </p:nvSpPr>
        <p:spPr>
          <a:xfrm>
            <a:off x="-1312815" y="-2427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/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4000" dirty="0" smtClean="0"/>
              <a:t>Corsi e lezioni</a:t>
            </a:r>
            <a:endParaRPr lang="en-US" sz="4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17F60CC-35AF-4879-B54B-ADAFD6F0E4CB}"/>
              </a:ext>
            </a:extLst>
          </p:cNvPr>
          <p:cNvSpPr txBox="1"/>
          <p:nvPr/>
        </p:nvSpPr>
        <p:spPr>
          <a:xfrm>
            <a:off x="138738" y="1115949"/>
            <a:ext cx="60292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Gli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specializzandi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incoraggiati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partecipare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corsi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congressi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regionali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nazionali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internazionali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delle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principali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Società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Scientifiche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Ob/Gyn: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ESGE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ISUOG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SIEOG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AAGL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ESGO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SEGI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ESHRE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3EAE3D0F-35FD-49CE-BECE-3825BDC85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5720" y="3429000"/>
            <a:ext cx="2263140" cy="301752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425C83A-4BE2-4CDA-B7F4-25B494DAE4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8860" y="3429000"/>
            <a:ext cx="2263140" cy="301752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7EE202FB-43F7-4C22-8E43-D59F680403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2580" y="3429000"/>
            <a:ext cx="2263140" cy="301752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35031564-764A-42F4-A64D-BC89C1191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3237" y="647428"/>
            <a:ext cx="3708763" cy="278157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94CA0B8-84A5-47A6-BAE5-5DF7EA1127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6487" y="3222171"/>
            <a:ext cx="4209143" cy="315685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67F6354-8962-4A7E-856A-F09CE1BB44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3370" y="3224349"/>
            <a:ext cx="4296228" cy="322217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A453F159-3A0C-4CD0-A07F-7EDEC4AF1E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343" y="581140"/>
            <a:ext cx="4847772" cy="36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794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5B9CC8F-B950-9D71-A4FD-4ED9F5DD3E85}"/>
              </a:ext>
            </a:extLst>
          </p:cNvPr>
          <p:cNvSpPr txBox="1">
            <a:spLocks/>
          </p:cNvSpPr>
          <p:nvPr/>
        </p:nvSpPr>
        <p:spPr>
          <a:xfrm>
            <a:off x="838200" y="-1107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/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Attività di ricerca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B932C67-65CA-2579-97AC-4760E7FD827A}"/>
              </a:ext>
            </a:extLst>
          </p:cNvPr>
          <p:cNvSpPr txBox="1"/>
          <p:nvPr/>
        </p:nvSpPr>
        <p:spPr>
          <a:xfrm>
            <a:off x="4138366" y="931549"/>
            <a:ext cx="8053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specializzandi sono incoraggiati a partecipare ad attività di ricerca scientifica sin dal primo anno e hanno la possibilità di pubblicare i propri lavori su riviste di importanza nazionale ed internazionale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156CF97-6590-015D-318F-06254FE4B3E4}"/>
              </a:ext>
            </a:extLst>
          </p:cNvPr>
          <p:cNvSpPr txBox="1"/>
          <p:nvPr/>
        </p:nvSpPr>
        <p:spPr>
          <a:xfrm>
            <a:off x="4151300" y="2056447"/>
            <a:ext cx="4027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cadenza annuale si tiene 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Giornata dello Specializzando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durante la quale vengono premiati gli specializzandi che hanno ottenuto il maggior numero di pubblicazioni durante l’anno precedente</a:t>
            </a:r>
          </a:p>
        </p:txBody>
      </p:sp>
      <p:pic>
        <p:nvPicPr>
          <p:cNvPr id="7" name="Immagine 6" descr="Immagine che contiene testo, poster, statua, arte&#10;&#10;Descrizione generata automaticamente">
            <a:extLst>
              <a:ext uri="{FF2B5EF4-FFF2-40B4-BE49-F238E27FC236}">
                <a16:creationId xmlns:a16="http://schemas.microsoft.com/office/drawing/2014/main" xmlns="" id="{2B1C9F5F-75E7-7789-0CA6-5D02F65A5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1700808"/>
            <a:ext cx="3259220" cy="4074025"/>
          </a:xfrm>
          <a:prstGeom prst="rect">
            <a:avLst/>
          </a:prstGeom>
        </p:spPr>
      </p:pic>
      <p:pic>
        <p:nvPicPr>
          <p:cNvPr id="9" name="Immagine 8" descr="Immagine che contiene vestiti, persona, sorriso, calzature&#10;&#10;Descrizione generata automaticamente">
            <a:extLst>
              <a:ext uri="{FF2B5EF4-FFF2-40B4-BE49-F238E27FC236}">
                <a16:creationId xmlns:a16="http://schemas.microsoft.com/office/drawing/2014/main" xmlns="" id="{818A2315-7B79-8E57-0DE9-2631FC636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4272" y="2636912"/>
            <a:ext cx="3425345" cy="3425345"/>
          </a:xfrm>
          <a:prstGeom prst="rect">
            <a:avLst/>
          </a:prstGeom>
        </p:spPr>
      </p:pic>
      <p:pic>
        <p:nvPicPr>
          <p:cNvPr id="11" name="Immagine 10" descr="Immagine che contiene vestiti, persona, donna, uomo&#10;&#10;Descrizione generata automaticamente">
            <a:extLst>
              <a:ext uri="{FF2B5EF4-FFF2-40B4-BE49-F238E27FC236}">
                <a16:creationId xmlns:a16="http://schemas.microsoft.com/office/drawing/2014/main" xmlns="" id="{EF6C81B2-FC7C-B8D9-2356-AA53A6D31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808" y="3861048"/>
            <a:ext cx="3824584" cy="26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62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527051" y="476674"/>
            <a:ext cx="11233149" cy="648071"/>
          </a:xfrm>
        </p:spPr>
        <p:txBody>
          <a:bodyPr>
            <a:normAutofit/>
          </a:bodyPr>
          <a:lstStyle/>
          <a:p>
            <a:r>
              <a:rPr lang="it-IT"/>
              <a:t>Rete formativa della Scuola</a:t>
            </a:r>
          </a:p>
        </p:txBody>
      </p:sp>
      <p:graphicFrame>
        <p:nvGraphicFramePr>
          <p:cNvPr id="17" name="Segnaposto testo 2">
            <a:extLst>
              <a:ext uri="{FF2B5EF4-FFF2-40B4-BE49-F238E27FC236}">
                <a16:creationId xmlns:a16="http://schemas.microsoft.com/office/drawing/2014/main" xmlns="" id="{5FC7EEE5-81F5-86EF-38F6-328DF9D243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54316293"/>
              </p:ext>
            </p:extLst>
          </p:nvPr>
        </p:nvGraphicFramePr>
        <p:xfrm>
          <a:off x="695400" y="1340768"/>
          <a:ext cx="10369551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60246963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Personalizzato 2">
      <a:dk1>
        <a:srgbClr val="B64926"/>
      </a:dk1>
      <a:lt1>
        <a:srgbClr val="FFFFFF"/>
      </a:lt1>
      <a:dk2>
        <a:srgbClr val="591200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591200"/>
      </a:hlink>
      <a:folHlink>
        <a:srgbClr val="FFFFFF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3200" dirty="0" smtClean="0">
            <a:latin typeface="Franklin Gothic Dem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1698</Words>
  <Application>Microsoft Office PowerPoint</Application>
  <PresentationFormat>Personalizzato</PresentationFormat>
  <Paragraphs>384</Paragraphs>
  <Slides>30</Slides>
  <Notes>19</Notes>
  <HiddenSlides>0</HiddenSlides>
  <MMClips>1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COPERTINA</vt:lpstr>
      <vt:lpstr>DIAPOSITIVE</vt:lpstr>
      <vt:lpstr>CHIUSURA</vt:lpstr>
      <vt:lpstr>Tema di Office</vt:lpstr>
      <vt:lpstr>Diapositiva 1</vt:lpstr>
      <vt:lpstr>Scuola di Ginecologia e Ostetricia di Bologna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La rete formativa</vt:lpstr>
      <vt:lpstr>Strutture Collegate</vt:lpstr>
      <vt:lpstr>1. Numero di procedure: ginecologia</vt:lpstr>
      <vt:lpstr>1. Numero di procedure: ostetricia</vt:lpstr>
      <vt:lpstr>1. Numero di procedure in ostetricia: Medicina Materno-Fetale e diagnosi prenatale, ospedale S.Orsola</vt:lpstr>
      <vt:lpstr>1. Numero di procedure: diagnosi prenatale</vt:lpstr>
      <vt:lpstr>Diapositiva 16</vt:lpstr>
      <vt:lpstr>Tirocinio  Programma di training</vt:lpstr>
      <vt:lpstr>Programma di training</vt:lpstr>
      <vt:lpstr>Programma di training</vt:lpstr>
      <vt:lpstr>Programma di training</vt:lpstr>
      <vt:lpstr>Programma di training</vt:lpstr>
      <vt:lpstr>Programma di training</vt:lpstr>
      <vt:lpstr>Programma di training</vt:lpstr>
      <vt:lpstr>Programma di training</vt:lpstr>
      <vt:lpstr>Programma di training</vt:lpstr>
      <vt:lpstr>Diapositiva 26</vt:lpstr>
      <vt:lpstr>Diapositiva 27</vt:lpstr>
      <vt:lpstr>Diapositiva 28</vt:lpstr>
      <vt:lpstr>Diapositiva 29</vt:lpstr>
      <vt:lpstr>Diapositiva 30</vt:lpstr>
    </vt:vector>
  </TitlesOfParts>
  <Company>Università di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Reparto</cp:lastModifiedBy>
  <cp:revision>94</cp:revision>
  <dcterms:created xsi:type="dcterms:W3CDTF">2017-11-13T10:11:35Z</dcterms:created>
  <dcterms:modified xsi:type="dcterms:W3CDTF">2025-05-15T09:36:06Z</dcterms:modified>
</cp:coreProperties>
</file>